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ppt/ink/inkAction10.xml" ContentType="application/vnd.ms-office.inkAction+xml"/>
  <Override PartName="/ppt/ink/inkAction11.xml" ContentType="application/vnd.ms-office.inkAction+xml"/>
  <Override PartName="/ppt/ink/inkAction12.xml" ContentType="application/vnd.ms-office.inkAction+xml"/>
  <Override PartName="/ppt/ink/inkAction13.xml" ContentType="application/vnd.ms-office.inkAction+xml"/>
  <Override PartName="/ppt/ink/inkAction14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10T03:06:14.0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04555">
    <iact:property name="dataType"/>
    <iact:actionData xml:id="d0">
      <inkml:trace xmlns:inkml="http://www.w3.org/2003/InkML" xml:id="stk0" contextRef="#ctx0" brushRef="#br0">15769 17251 0,'-17'0'193,"-36"0"-186,35 0-6,-35 0 13,18 0-13,-1 0 14,19 0-14,-18 0 14,-1-18 1,19 1-15,-1-1 13,-35-17 24,0-18-37,18 17 0,-36-16 12,18 16-12,1-17 14,-1 18-14,35-18 14,-17 35-14,-1-34 13,19 34-13,-1-17 20,18 17-20,-18-17 14,1 35-14,17-18 13,-18-17 2,18 17 0,0 1-1,-35-19-14,17 1 14,1 0-9,-1-18-5,-17 0 14,17 18 1,18-18-15,0 0 13,0 17-13,-70-87 14,70 105-14,-18-35 13,18 1-13,0 34 14,0 0-8,0-35-6,0 36 13,0-19 2,0 19-15,0-36 14,0 18 0,0-18 1,18 35-15,-1-35 13,1 35-7,17-17 9,-17 0-15,-1 17 0,1-17 12,0 17 3,-1-17-15,1 35 13,0-35-13,-1 17 14,1 18-14,17-53 14,-17 36-9,35 17-5,-36-18 14,19-17-14,-1 17 14,18-17-14,-18 0 13,18 35-13,0-18 14,17-17-14,-17 17 13,-17 0-13,17 1 14,-18 17-8,18-18-6,-36 0 13,36 1 2,36-1-15,-54 18 29,-18 0-29,1 0 14,35 0-14,-18 0 20,-17 0-5,17 0-15,18 0 13,-18 0-13,36 0 14,70 53-14,-88-35 13,53 70-13,35-53 14,-71 0-14,-17-17 14,0 17 6,-35-35-20,-18 18 0,18 0 13,-1-18-13,-17 17 14,18 19 0,-1 16-14,1 1 14,0 0-14,52 35 0,-70-35 19,18 18-19,53 35 14,-54-71-14,1 0 13,-1 18-13,19 18 14,-36-36-14,0-17 14,17 35-14,1-36 13,-18 19 2,0-19-10,35 18-5,-35 1 14,0 17 1,0-36-15,0 36 13,18-17-13,-18-1 14,0 0-14,0 18 13,0-35 2,0 17-9,0-17-6,0-1 13,0 1-13,0-1 14,0 1-14,0 35 13,-18-35 2,1 17 0,17-17 6,-18 17-6,18-18-1,-18-17 1,1 18-1,-1 0-14,-17 17 14,0 0 7,35-17-6,-18-18-15,-17 0 13,-1 18 2,19-18 0,-36 35-1,35-35-14,0 0 14,-34 0-9,-1 0-5,0 18 14,0-18-14,35 0 14,-35 0-14,36 0 13,-1 0-13,0 0 14,1 0 1,-1 0 6,-35 0-7,53 17 1,-17-17-15,-19 0 14,19 0-14,-1 0 13,0 35 2,1-35 0,-1 0-10,-17 0 10,17 0-15,0 0 13,-34 0-13,16 0 14,19 0-14,-1 0 14,0 0-14,-17 0 13,0 0 8,-18 0-21,35 0 14,-52 0-14,17 18 14,35-18 0,1 0-14,-19 0 252,19 18-190,-1-18-62,-17 0 13,17 17-13,0 1 36,1-18 26,-1 0-48,0 18-8,-17-18-6,18 0 14,17 17-14,-18-17 98</inkml:trace>
    </iact:actionData>
  </iact:action>
  <iact:action type="add" startTime="208302">
    <iact:property name="dataType"/>
    <iact:actionData xml:id="d1">
      <inkml:trace xmlns:inkml="http://www.w3.org/2003/InkML" xml:id="stk1" contextRef="#ctx0" brushRef="#br0">23089 17462 0,'0'18'31,"0"17"7,0-17-37,0 0 13,0 17 2,0-17 0,0-1-15,-35 19 13,17-36 2,-17 0-15,-35 0 13,-1 0-7,18 0-6,35 0 14,1 0-14,-18 0 13,-1 0-13,1 0 14,-18 0-14,-18 0 13,-52-18 2,17-35-15,18 18 14,-71 17-9,36-35-5,-1 18 14,-105-36 1,158 36-15,19 17 13,-37-35-13,54 36 14,17-1-14,18 1 13,-35-19-13,17-17 14,1 18-9,-1-18-5,-17-35 14,17 35-14,-17 0 14,0-17-14,-1-1 13,-16-17 2,34 70-15,0-52 0,18 34 12,-17-17 3,17 36-9,0-54-6,0 18 13,0 36-13,0-36 14,0 35-14,0-52 14,0 34-14,0-34 13,0 34-13,0 1 14,0-35-14,0 52 13,0-35-7,35 0-6,0 0 14,-17 18-14,35-18 13,-18 0-13,18 0 14,-53 18 1,70-36-15,-34 18 13,52-17-13,-17-18 14,-19 17-9,19 1-5,-18 17 14,-18 17-14,18-17 13,-35 36 2,52-54 0,-34 71-15,-1 0 13,18 0-13,53-70 14,-53 70-9,52-18-5,19 0 14,-36-17-14,18 18 14,17-36-14,-52 53 13,17-36-13,0 36 14,0 0-14,1 0 14,16 0 0,-16 0-8,-36 0-6,52 0 13,-16 53-13,-1 0 14,53-18-14,0 54 14,-35-1-14,0-18 13,-36 1-13,36 35 14,0-18-14,17 18 13,-70-18-7,0-17-6,35 34 14,-35 1-14,36 18 13,-37-18-13,1-36 14,-35 36-14,35-36 13,-35 1-13,-18 0 14,17-1-14,-17-17 20,0-18-20,35 36 14,-35-18-14,0-18 14,0 53-14,0-17 13,0-18-13,0 35 14,0-70-14,0 52 13,-17-35-13,-18 36 14,-1 0 7,19-19-21,-19 1 0,19-35 13,-1 35-13,-17 17 14,17-52 0,1 17-14,-19 1 14,19-19-14,-1 1 20,-35 0-5,35-18-15,-17 35 13,18-35-13,-19 18 14,-17-1-14,36-17 13,-36 18-13,17-18 14,1 17-14,18-17 14,-36 0-9,0 0-5,17 0 14,-52 0-14,18 0 13,-18 0-13,35 0 14,-53 36-14,88-36 14,-35 0-14,36 0 13,-1 0-13,-35 0 14,35 0-9,-52 0-5,-1 0 14,1 0 1,34 0-15,-34 0 13,-1 0-13,36-18 14,0 18-14,-1 0 13,19 0 2,-1 0-9,1 0 8,-1 0 1,0 0 0,1 0-1,-1 0 1,-17 0 6,17 0-6,-17 0-15,-18 0 13,-35 0-13,-36-53 14,1 36-14,17-1 13,71 18 2,-1 0-15,19 0 20,17-35 127</inkml:trace>
    </iact:actionData>
  </iact:action>
  <iact:action type="add" startTime="212528">
    <iact:property name="dataType"/>
    <iact:actionData xml:id="d2">
      <inkml:trace xmlns:inkml="http://www.w3.org/2003/InkML" xml:id="stk2" contextRef="#ctx0" brushRef="#br0">23089 16739 0,'-17'0'153,"-19"0"-137,19 0 31,-1-17-46,18-1 29,-35 0-24,17 1 10,1-36-15,17 35 14,0-17 0,-36 0 1,36 17 0,-17 0-1,17 1-8,-18-1 8,18-17 17,0 17-31,0 1 29,0-1-29,0 0 13,0 1-7,0-1 24,18 0-15,-1 1 0,1-1-15,0 0 13,17-17 2,0 17-10,-17 1 9,-1-18-14,36 17 14,-17 0 1,-36 1-15,35-1 13,-18 18-13,19-18 29,-19 18-23,-17-17 9,18 17-1,17 0-14,1-36 14,-19 36 0,1 0-14,0 0 14,17 0-14,-18 0 14,19 0-9,-19 0-5,19 0 14,17 0 0,-36 0 1,1 0 0,17 0-1,-35 18 1,18 0-10,-1 17 10,1 0-15,-18-17 13,18 17-13,-1 18 14,1-35 16,-18 17-9,0-17 10,0-1-17,0 1-14,0 0 14,0-1-14,0 19 13,0-19 9,0 1-8,0 17-14,0-17 29,-18-1-29,1-17 30,17 18-9,-18 0-21,18-1 13,-35 1 2,17 0 0,18-1-15,-18-17 13,1 18-13,17-1 14,-18-17 7,1 0-7,-1 18 1,0 0 0,1-18-15,-19 0 29,19 0-29,-19 0 14,1 0-9,18 0-5,-19 0 14,19 0-14,-1 0 13,-17 0 2,17 17 0,0-17-1,-17 0 23,17 0 24,1 0-46,-1 0-9,1 0-6,-1 0 13,-17 0 118,-1 18-117,36 0 54,-17-18 248</inkml:trace>
    </iact:actionData>
  </iact:action>
  <iact:action type="add" startTime="216073">
    <iact:property name="dataType"/>
    <iact:actionData xml:id="d3">
      <inkml:trace xmlns:inkml="http://www.w3.org/2003/InkML" xml:id="stk3" contextRef="#ctx0" brushRef="#br0">23036 15293 0,'-17'18'1,"17"-1"20,0 1-20,-18-1 13,18 1-13,0 17 14,-18 1-14,18-1 29,0-17-14,0-1-10,0 18 10,-17-35-15,17 18 14,0 0-14,0 17 13,0-17-13,-18 17 14,18-17 1,-17-18-1,17 17-8,0 1 8,-18 0 86,18-1 15</inkml:trace>
    </iact:actionData>
  </iact:action>
  <iact:action type="add" startTime="217376">
    <iact:property name="dataType"/>
    <iact:actionData xml:id="d4">
      <inkml:trace xmlns:inkml="http://www.w3.org/2003/InkML" xml:id="stk4" contextRef="#ctx0" brushRef="#br0">22983 15346 0,'18'0'169,"0"0"-154,-1 0 7,1 0 72,0 17-87,-18 1 8,17-18-14,1 0 14,-18 18 54,18 17-54,-1-35 32,-17 35 23,0-17-55,0 0 16,0-1-9,0 1 10,0-1-17,-17 1 17,-19 0-10,19-1-6,17 1-1,-18-18 1,0 0 15,-17 0 122,17 0-137,1 0-15,-36 0 14,35 0-14,36 0 336,0 0-321,-1 0-1,1 0 16,-1 0 7,19 0-22,-19 18 62,1 17-72,17 0-5,18 1 14,0 16-14,18-16 14,35 17-14,-89-36 13,18-17-13,-17 18 14,0 0 23,-18-1-7,0 1 0,0-1 38,-18-17-53,0 0 15,1 18-30,-1-18 20,1 0-20,-1 0 14,0 18-14,1-18 14,-19 0 0,19 0 1,-1 0 15,0 0-24,1 0 8,-1 0 1,0 0 53,-17 0-53,-18 0 0,36 0-1,-1 0-14,-17-18 14,35 0 1,-18 18-15,0 0 20,-17 0-5,-18-35-1,18 18-14,17-1 14,1 0-14,-1 18 13,0 0 24,18-35 24,0 17-9,0 1-37,0-1-15,0 0 167,0 1 10,71-1-156,17 18-6,-17 0-15,-18 0 14,-18 0-14,-17 0 13,-1 0-13</inkml:trace>
    </iact:actionData>
  </iact:action>
  <iact:action type="add" startTime="224899">
    <iact:property name="dataType"/>
    <iact:actionData xml:id="d5">
      <inkml:trace xmlns:inkml="http://www.w3.org/2003/InkML" xml:id="stk5" contextRef="#ctx0" brushRef="#br0">15981 16122 0,'35'0'121,"36"0"-105,-36 0-15,265 0 29,-106 0-29,17 0 0,-34 18 13,70-1-13,-18 1 13,0 35-7,-17-36-6,-18 19 13,-53-19 2,-17 19-15,-36-36 14,18 17-14,-36-17 13,-34 0-13,-1 0 14,-18 0-14,1 0 13,17 0-7,1 18-6,-1-18 14,36 0-14,-54 0 13,54 0-13,-1 0 14,-52 0-14,17 0 14,-17 0-14,-1 0 13,19 0 8,-19 0 10,36 0-31,-35 0 13,0 0-13,34 0 14,-34 0-14,17 0 13,-17 0-13,35 0 14,-35 0-8,70 0-6,-18 0 13,19 0-13,-19 0 14,-17 0-14,0-18 13,-35 18-13,34 0 14,-34 0 1,35-17-1,-35 17-9,-1 0 10,1 0 0,0 0-15,17 0 13,-17 0 2,17 0-15,18 0 14,0 0-14,17 0 13,-35 0-7,36 0-6,0 0 14,-54 0-14,54 0 13,-36 0-13,0 0 14,1 0-14,-19 0 13,19 0-13,16 0 14,-16 0 1,17 0-10,-36 0 10,19 0-15,-19 0 13,36 0 2,53 0 0,-71 0-15,0 0 13,-17 0-13,0 0 14,17 0-9,-17 0 10,-1 0-15,1 0 29,0 0-29,17 0 14,-17 0 0,-1 0 1,1 0-9,-1 0-6,19 0 13,-19 0-13,36 0 14,-35 0-14,17 0 13,36 0-13,-54 0 14,19 0-14,-1 0 14,0 0 0,0 0-8,18 0-6,-35 0 13,35 0-13,0 0 14,-18 0-14,36 0 14,-54 0-14,1 0 13,17 0 2,-17 0-15,0 0 20,17 0-20,35 0 14,-17 0-14,-17 0 13,34 0-13,-35 0 14,1 0-14,-19 0 14,1 0-14,17 0 98,-17 0-84,0 0 7,34 0-21,-34 0 14,35 0-14,-35 0 14,52 0-14,-17 0 13,-35 0-13,-1 0 14,19 0-14,-19 0 13,1 0 9,0 0 55,-1 0-56</inkml:trace>
    </iact:actionData>
  </iact:action>
  <iact:action type="add" startTime="228349">
    <iact:property name="dataType"/>
    <iact:actionData xml:id="d6">
      <inkml:trace xmlns:inkml="http://www.w3.org/2003/InkML" xml:id="stk6" contextRef="#ctx0" brushRef="#br0">23107 16210 0,'-18'0'168,"36"0"-136,0 18-31,-1-1 29,1-17-14,-1 0 6,1 18-21,-18 0 198,0-1-168,0 1-15,0 0-15,-18-18 13,18 17-13,-17 1 14,-1 0 7,1-18-21,17 17 14,-18 1 0,0-18-14,1 17 29,-1 1 8,0 0-22</inkml:trace>
    </iact:actionData>
  </iact:action>
  <iact:action type="add" startTime="229886">
    <iact:property name="dataType"/>
    <iact:actionData xml:id="d7">
      <inkml:trace xmlns:inkml="http://www.w3.org/2003/InkML" xml:id="stk7" contextRef="#ctx0" brushRef="#br0">20020 15469 0,'18'0'15,"-1"0"39,-17-17-53,0-1 13,0-17 2,0 17-15,0-35 13,0 36-13,0-1 14,0-17 7,-17 35 94,-1 0-100,18 35 0,-18 0-1,18 36-14,-17-71 14,17 53-9,0-36-5,0 36 14,0-35-14,0 17 14,0 0 0,0 1 1,0-19-15,0 1 29,0 17-23,0-17-6,0 0 13,0-1-13,0 1 14,-18-1-14,18 19 13,0-1-13,0 0 14,0-17 1,0 0 6</inkml:trace>
    </iact:actionData>
  </iact:action>
  <iact:action type="add" startTime="232319">
    <iact:property name="dataType"/>
    <iact:actionData xml:id="d8">
      <inkml:trace xmlns:inkml="http://www.w3.org/2003/InkML" xml:id="stk8" contextRef="#ctx0" brushRef="#br0">19667 15681 0,'18'0'162,"17"0"-146,1 0-15,52 0 14,-18 0-9,36 0-5,-35 0 14,17 0-14,-35 0 14,-18 18-14</inkml:trace>
    </iact:actionData>
  </iact:action>
  <iact:action type="add" startTime="234024">
    <iact:property name="dataType"/>
    <iact:actionData xml:id="d9">
      <inkml:trace xmlns:inkml="http://www.w3.org/2003/InkML" xml:id="stk9" contextRef="#ctx0" brushRef="#br0">16298 16140 0,'0'17'62,"-17"-17"-46,17 18 6,0 17-7,-18-35 1,18 18-15,0-1 13,-18 1 2,18 0-15,0-1 14,0 1 7,-17 17-7,-1-17 32,0 0-31,18-1-1,-35 1-8,18-1 8,17 1 1,-18-18 0,0 0-1,1 0 1,-19 35 0,19-35 6,-1 0-7,0 0-14,1 0 14,-18 0 1,17 0-1,0 0-14,-35 0 14,36 0-9,-19 0 10,-16 0-15,34 0 14,-17 0-14,17 0 13,0 0 2,1 0-15,-1-17 14,18-1 6,-18 0-5,-17-17 0,35 18 0,-18 17-15,18-18 13,-17 0-13,17 1 14,-18-19-14,1 19 13,-1-19-7,18 19 8,-18-1 1,18 0 0,0 1-1,0-1 1,0-17-1,0 17-8,0-17 9,0 17-15,0 1 13,0-1-13,0 0 14,0 1 1,0-1-1,18 18-14,-18-17 0,18-1 35,-1 18-35,1-18 14,-18 1-14,35-1 13,-17 18-13,-1-18 14,19 1-14,-1-1 13,-17 18-13,-1-18 14,1 18-8,17 0-6,-17-17 13,17-1 2,-17 18-15,-1 0 13,36 0 2,0 0-15,-18 0 14,18 0-14,-17 0 13,17 0-7,17 0-6,-52 0 13,35 0-13,-18 18 14,0-18 1,-17 0 52,0 17-52,-1-17 15,1 18 0,-18 0-24,17-18 9,-17 17-15,0 19 13,0-19 18,0 1-17,0 17 1,0-17-10,0-1-5,0 1 14,0 0-14,0-1 14,0 19 0,0-19 1,0 1 0,0 0 6,-17-1 78,17 1-53,-18-18-32,1 0 1,17 17 0,-18-17-10,0 0-5,-17 18 14,17 0 69,1-18 48,17 17-116,-36 1-1,19-18 1,-1 18-15,0-1 20,1-17-6,17 18 1,-18-18-15,36-18 168</inkml:trace>
    </iact:actionData>
  </iact:action>
  <iact:action type="add" startTime="237978">
    <iact:property name="dataType"/>
    <iact:actionData xml:id="d10">
      <inkml:trace xmlns:inkml="http://www.w3.org/2003/InkML" xml:id="stk10" contextRef="#ctx0" brushRef="#br0">15893 15981 0,'0'35'769,"0"0"-753,17-17-15,-17 0 14,0-1 0,0 1 85,18-18-47,0 0-37,-18-18-1,17 1-14,1-1 30,-18 0-30,0 1 20</inkml:trace>
    </iact:actionData>
  </iact:action>
  <iact:action type="add" startTime="240427">
    <iact:property name="dataType"/>
    <iact:actionData xml:id="d11">
      <inkml:trace xmlns:inkml="http://www.w3.org/2003/InkML" xml:id="stk11" contextRef="#ctx0" brushRef="#br0">15822 16069 0</inkml:trace>
    </iact:actionData>
  </iact:action>
  <iact:action type="add" startTime="244917">
    <iact:property name="dataType"/>
    <iact:actionData xml:id="d12">
      <inkml:trace xmlns:inkml="http://www.w3.org/2003/InkML" xml:id="stk12" contextRef="#ctx0" brushRef="#br0">23424 16122 0,'-17'18'1,"-1"-1"13,-17 1-13,17-18 14,18 17-9,-17 19 10,-19-19 0,19 1-1,17 17 1,-36 1 0,19-19-1,-1 1 7,18 17-21,-18-17 14,1-18-14,-1 17 14,18 19 0,-17-36-14,-1 17 14,0 19-14,36-36 221,17-18-207</inkml:trace>
    </iact:actionData>
  </iact:action>
  <iact:action type="add" startTime="245744">
    <iact:property name="dataType"/>
    <iact:actionData xml:id="d13">
      <inkml:trace xmlns:inkml="http://www.w3.org/2003/InkML" xml:id="stk13" contextRef="#ctx0" brushRef="#br0">23513 16210 0,'0'-18'53,"0"36"-52,-36 0 14,-17-1-14,36 1 13,-36 17-13,18-17 14,17 0-9,-17 35 10,17-53-15,0 52 114,54-52 31,-1 0-130,0 0-9</inkml:trace>
    </iact:actionData>
  </iact:action>
  <iact:action type="add" startTime="246467">
    <iact:property name="dataType"/>
    <iact:actionData xml:id="d14">
      <inkml:trace xmlns:inkml="http://www.w3.org/2003/InkML" xml:id="stk14" contextRef="#ctx0" brushRef="#br0">23689 16281 0,'0'17'1,"-35"1"13,35 0-13,-18-1 14,0 19 0,-17-1-14,35-18 14,-17-17-14,-36 36 14,53-19-9,0 1-5,-18 0 14,0-1 16,1 1 0,-1-18 7,0 18-37</inkml:trace>
    </iact:actionData>
  </iact:action>
  <iact:action type="add" startTime="249225">
    <iact:property name="dataType"/>
    <iact:actionData xml:id="d15">
      <inkml:trace xmlns:inkml="http://www.w3.org/2003/InkML" xml:id="stk15" contextRef="#ctx0" brushRef="#br0">15804 15910 0,'-17'0'100,"-1"18"-99,18 0 13,-17-18-13,17 17 20,-36 18-20,36-17 14,-17-18 1,-1 18-15,18-1 13,-18 1-13,1 0 14,-1-1-14,0 36 13,1-35 9,-1-18-7,36 0 84,17 0-85,0-18-14,-17 18 14,0-17 0</inkml:trace>
    </iact:actionData>
  </iact:action>
  <iact:action type="add" startTime="250273">
    <iact:property name="dataType"/>
    <iact:actionData xml:id="d16">
      <inkml:trace xmlns:inkml="http://www.w3.org/2003/InkML" xml:id="stk16" contextRef="#ctx0" brushRef="#br0">16069 15857 0,'-18'18'15,"-35"17"-14,53-17 14,-17 0-14,-36 17 13,35 0-13,1-17 14,-1-1-14,0-17 20,18 18-20,-35 17 0,17-17 13,1 17-13,-1 18 13,-17-18-13,17-35 14,1 36-14,-1-1 14,0-17 0,1-1-14</inkml:trace>
    </iact:actionData>
  </iact:action>
  <iact:action type="add" startTime="251240">
    <iact:property name="dataType"/>
    <iact:actionData xml:id="d17">
      <inkml:trace xmlns:inkml="http://www.w3.org/2003/InkML" xml:id="stk17" contextRef="#ctx0" brushRef="#br0">16316 15963 0,'-35'0'37,"-1"0"-21,1 35-1,0 1-14,0-1 14,17-35-14,18 18 13,-35 17-13,17-35 14,18 18-8,-18 17-6,1-18 13,-19 19-13,1-1 14,18 0-14,-1-35 14,-35 36-14,53-19 13,-18 1-13,1-18 14</inkml:trace>
    </iact:actionData>
  </iact:action>
  <iact:action type="add" startTime="253450">
    <iact:property name="dataType"/>
    <iact:actionData xml:id="d18">
      <inkml:trace xmlns:inkml="http://www.w3.org/2003/InkML" xml:id="stk18" contextRef="#ctx0" brushRef="#br0">16387 15840 0,'0'-18'100,"52"18"-78,90 0-21,-19 0 14,0 0-14,19 0 13,-1 0-13,-18 0 14,-35 0-14,-17 0 13,-53 0-13,17 0 14,-18 0 7,1 0-6,17 0 0,-17 0-1,0 0-14,-1 0 14,1 0 0,0 0-14,17 0 36,-17 0-5,34 0-1,-16 0-16,-1 0-8,-17 35-6,35-35 14,-18 18 0,0-18 1,-17 0-15,35 0 13,-18 18-13,18-18 14,17 17-14,-17 1 14,53 17-9,-53-35-5,53 18 14,-36-18-14,19 17 13,-54 1-13,-17-18 14,-1 0 1,1 0-15,-1 0 29,1 0-24,17 18 10,36-18 0,17 17-15,-53-17 13,36 18-13,17-18 14,-17 0-14,-1 0 14,1 0-14,-54 0 13,1 0-7,17 0-6,-17 0 13,0 0-13,-1 0 14,1 0-14,0 0 14,35 0-14,17 0 13,-35 0 2,18 0-15,-35 0 13,17 0-7,0 0-6,-17 0 14,0 0-14,-1 0 13,1 0 2,35 0 15,-18 18-30,0-1 14,36-17-9,17 0-5,-35 18 14,35-18-14,-35 0 13,18 0-13,-36 0 14,0 0-14,1 0 13,17 0-13,-53 18 14,70-18 1,-17 0-10,-35 0 10,35 0-15,-18 0 13,0 35-13,18-35 14,0 0-14,-18 0 14,18 0-14,-35 0 13,-1 0-13,1 0 14,0 0-9,17 0 10,-17 0 0,-1 0-15,19 0 13,16 0 2,-34 0-15,17 0 0,18 17 35,-35-17-5,17 0-15,-17 0-15,0 0 13,34 0-13,-34 0 14,35 0-14,-18 0 13,1 0-7,-1 0-6,0 0 14,-17 0-14,-1 0 13,1 0-13,0 0 14,-1 0-14,1 0 13,0 0-13,17 0 14,-18 0-14,19 0 20,-1 0-20,0-17 14,1 17-14,34 0 13,-35-18-13,-17 18 14,17 0-14,1 0 14,52-17 0,-18 17-14,1-36 0,-18 36 13,0-17-7,-36 17-6,1 0 13,0 0-13,-1 0 14,1-18 1,17 18 115,-17 0-109,35 0-6,-36 0-15,1 0 45,53 0-45,17 0 13,18 0-13,-53 0 14,52 0-9,-69 0-5,-1 35 14,-17-35-14</inkml:trace>
    </iact:actionData>
  </iact:action>
  <iact:action type="add" startTime="257140">
    <iact:property name="dataType"/>
    <iact:actionData xml:id="d19">
      <inkml:trace xmlns:inkml="http://www.w3.org/2003/InkML" xml:id="stk19" contextRef="#ctx0" brushRef="#br0">15910 16510 0,'0'18'137,"53"-18"-121,-18 0-15,18 0 14,0 0-14,0 0 13,-18 0-13,1 0 14,17 0-14,-36 0 14,36 0-14,-17 0 13,-1 0-7,35 0 8,-17 0-14,0 0 14,18 0-14,-1 0 14,-52 0-14,0 0 13,34 0-13,-34 0 36,17 0-21,54 0-15,-19 0 13,-17 0-13,0 0 14,35 0-14,-35 0 14,-18 0-14,1 0 13,-19 0 2,1 0 6,17 0-21,-17 0 14,17 0 0,0 0-14,36 0 14,0 0-14,-19 0 13,1 0-13,36 0 14,16 0-8,-52 0-6,-17 0 13,16 0-13,-34 0 14,0 0 0,-1 0 1,1 0-15,0 0 14,17 0-14,0 0 13,1 0-7,-1 0 8,18 0-14,0 0 14,-18 0 1,18 0-15,-36 0 13,19 0-13,-19 0 14,36 0 1,-17 0-10,-1 0-5,18 0 14,17 0-14,-34 0 13,-1 0-13,18 35 14,-36-35-14,36 0 14,0 0-14,-17 0 13,-1 0-13,0 0 14,-17 0 7,-1 0-21,1 0 14,0 0 0,-1 0 1,54 0-15,-18 18 13,-18-18-13,18 0 14,35 17-8,-35 1-6,18-18 13,-1 35-13,54-35 14,-36 18-14,0-18 14,18 17-14,-53-17 13,0 18-13,-18-18 14,36 18-14,-71-1 13,17-17-7,1 0 9,17 0-15,-17 0 0,17 0 12,-17 0 3,-1 0 0,1 0-15,0 0 13,-1 0 8,-17 18-21,53-18 14,-35 0-14,35 18 13,17-18-13,-34 0 14,34 17-14,-17 1 14,-18-18-14,1 17 13,-1-17-13,18 0 14,-36 0-8,19 18 8,-19-18-14,19 0 14,-19 0-14,1 0 13,17 0-13,-17 0 14,17 0-14,-17 0 14,17 0-14,36 35 20,-36-35-20,0 0 13,18 18-13,0-18 14,0 0 1,-36 0-1,1 0-14,0 0 30,-1 0-25,19 0 10,-1 0-1,18-18 1,-36 18-15,1-17 13,0 17-13,17 0 14,-17-36-14,-1 36 20,19 0-5,-1-17-1,18 17-14,-36 0 14,19 0-14,-1-18 13,36 18 2,-19 0 0,-34 0-10,35 0-5,-35 0 14,17 0-14,0 0 13,0 0 2,1-35 0,-1 35 68,0 0-83,36 0 14,-36 18 0,0-18-14,36 0 14,-53 0-9,35 0-5,-36 0 14,18 0 1,-17 0-15,0 0 67,17 0-53,-17 0 1,17 0-1,-17 0-14,-1 0 14,1 0 1,-1 0 6</inkml:trace>
    </iact:actionData>
  </iact:action>
  <iact:action type="add" startTime="262303">
    <iact:property name="dataType"/>
    <iact:actionData xml:id="d20">
      <inkml:trace xmlns:inkml="http://www.w3.org/2003/InkML" xml:id="stk20" contextRef="#ctx0" brushRef="#br0">15522 15963 0,'35'35'184,"1"18"-168,-1-17-15,36-1 13,-18 0-13,-1 18 14,1-18-14,-17 1 13,-19-1-13,19-17 14,-1-1-14,-18-17 14,-17 18 54,0 0-54,18-18-14,0 52 20,-18-34-5,35-18 46,-17 0-46,35 0-10,17 0 10,18 0-15,53 18 14,-35 52-14,0-34 13,-18-1-13,0 18 14</inkml:trace>
    </iact:actionData>
  </iact:action>
  <iact:action type="add" startTime="263575">
    <iact:property name="dataType"/>
    <iact:actionData xml:id="d21">
      <inkml:trace xmlns:inkml="http://www.w3.org/2003/InkML" xml:id="stk21" contextRef="#ctx0" brushRef="#br0">15840 15893 0,'0'17'100,"0"1"-78,0 17-21,35 0 14,-17-17 0,-18 0 1,17-1-15,19 1 14,-36 0 185</inkml:trace>
    </iact:actionData>
  </iact:action>
  <iact:action type="add" startTime="264398">
    <iact:property name="dataType"/>
    <iact:actionData xml:id="d22">
      <inkml:trace xmlns:inkml="http://www.w3.org/2003/InkML" xml:id="stk22" contextRef="#ctx0" brushRef="#br0">16087 15857 0,'0'18'62,"17"0"-61,1-18 14,0 17 0,-18 1-8,70 17-6,-52-17 13,-18-1-13,35-17 14</inkml:trace>
    </iact:actionData>
  </iact:action>
  <iact:action type="add" startTime="265698">
    <iact:property name="dataType"/>
    <iact:actionData xml:id="d23">
      <inkml:trace xmlns:inkml="http://www.w3.org/2003/InkML" xml:id="stk23" contextRef="#ctx0" brushRef="#br0">10883 11254 0,'-17'0'15,"-1"0"-14,-35 17 14,35 19-14,1-19 13,-1-17-13,0 18 14,-17 35-14,0-36 14,17-17 7,-35 36-21,18-19 13,-36-17-13,-17 36 14,18-36-14,-71 35 13,0-35-13,17 0 14,1 0-14,-19 0 14,-16 0 0,-36-71-8,17 1-6,1 52 13,17-52-13,53 34 14,18-17-14,70 53 14,-17 0-14,35-17 13,-17-1 2,17 0 6,0 1-21,0-19 14,-18 19-14,18-1 13,-18-17-13,18 0 14,0 17-14,-17-35 14,17-17-14,0 52 13,0-53-13,0 1 14,0-36 7,0 35-21,0 18 14,0 18-14,0-18 13,0 18-13,0 0 14,0-1-14,0-16 13,0 34-13,70-88 14,-52 53-8,-1 53-6,36-70 13,-35 34-13,17-34 14,-17 52 1,35-35-15,17 36 13,1-19 2,-18 36-15,35-35 13,-17 35-7,34 0-6,-16-18 14,17-35-14,-36 53 13,-17 0-13,-35 0 14,-1 0-14,1 0 13,17 0 24,36 0-37,52 0 14,89 36-14,70 70 13,53-54-13,-35 54 14,53-35-14,-89-36 14,-87-17-14,-18-1 13,-89 19-13,-52-36 14,-1 17 23,-17 1-7,0 0-16,0-1 1,0 19-9,0-1-6,-17 0 13,17-17-13,-18 17 14,-17 36-14,0-36 13,17 35-13,18-52 14,-35 35-14,-18 0 14,0 0-14,-18 0 13,-17-18-7,0-17-6,-18 52 14,-17-35-14,-1 36 13,-17-36-13,53 36 14,-18-36-14,0 0 13,53 1 2,36-19-15,-36 19 0,-18-19 19,18 1-19,-35 35 14,35-36-14,35 1 13,-34 0-13,16 17 14</inkml:trace>
    </iact:actionData>
  </iact:action>
  <iact:action type="add" startTime="267225">
    <iact:property name="dataType"/>
    <iact:actionData xml:id="d24">
      <inkml:trace xmlns:inkml="http://www.w3.org/2003/InkML" xml:id="stk24" contextRef="#ctx0" brushRef="#br0">10231 11518 0,'35'0'46,"-18"53"-30,1 53-10,53 53-5,-36-1 14,-17-16-14,52 69 14,-35-70-14,-17 0 13,53 18-13,-18 53 14,17-53-14,1 35 13,-18-71-13,17 1 14,-35-54-8,36 36-6,-1 0 13,54 0 2,-18-18-15,17 0 13,-52-35-13,35 35 14,-1 0-14,1-17 14,-17-18-14,16 35 13,-69-53-7,17-35-6,-1 53 13,-16-53-13,-19 18 14,36-1-14,-17-17 14,-1 0-14,0 0 13,-17 0-13,-1 0 14,1 0 7,0 0-21,17 0 29,-17 0-29,52 0 14,54 36-14,-1 17 14,36 17-14,17-35 13,1-17-13,-19 53 14,1-54-9,-71 19-5,-35-36 14,0 0-14,-35 35 60,35 0-60,0 0 14,0-17-8,17 0 8,18 70 1,0-35-15,71 70 13,0 1-13,0-18 14,-18-18-14,-71-53 14,-34-17-14,-1-1 13,-17 1-7,17 0 71,35 70-77,-34-88 14,34 17 7,-52-17 125,52 0-132,1 36 1,0-19-9,-54-17-6,1 0 13,-1 0-13</inkml:trace>
    </iact:actionData>
  </iact:action>
  <iact:action type="add" startTime="269042">
    <iact:property name="dataType"/>
    <iact:actionData xml:id="d25">
      <inkml:trace xmlns:inkml="http://www.w3.org/2003/InkML" xml:id="stk25" contextRef="#ctx0" brushRef="#br0">15346 15840 0,'0'17'131,"17"1"-116,1 0 7,0-1 125,-1 19-47,1-19-84,-18 1-15,18-18 13,-18 17-13,17 1 21,1-18 77,-18 18-67,0 17-17,-18-35 1,-35 35 0,36-17-15,-1 0 20,0-18-20,1 0 14,-1 17 0,18 1 1,-17-18-1,-1 0 1,0 0 6,-17 0-21,17 17 14</inkml:trace>
    </iact:actionData>
  </iact:action>
  <iact:action type="add" startTime="281727">
    <iact:property name="dataType"/>
    <iact:actionData xml:id="d26">
      <inkml:trace xmlns:inkml="http://www.w3.org/2003/InkML" xml:id="stk26" contextRef="#ctx0" brushRef="#br0">12929 11377 0,'18'0'147,"17"0"-146,-17-18 13,35 18-13,17 0 14,54 0-14,-18 0 14,17 0-9,36 0-5,-53 0 13,52 0-13,36 0 14,-70 0-14,88 0 14,-36 0-14,-17 18 13,17 17-13,-35-35 14,-17 18-14,34-18 20,19 35-20,-89-35 14,88 36-14,-17-19 13,18 1-13,-54-18 14,1 53-14,52-36 13,-17-17-13,-18 0 14,-18 0-14,18 0 14,18 0-9,-18 0-5,18 0 14,17 0-14,18 18 14,53 0-14,-35 35 13,17-53-13,36 0 14,-53 0-14,-18 0 13,53 0-13,-18 0 21,-18-36-21,1 19 13,-71-19-13,18 36 14,-18-35-14,18 35 13,-18 0-13,71 0 14,-71 0-14,35 0 14,-17 0-14,17 0 13,1 0-7,-36 0-6,18 0 14,17-35-14,-53 35 13,-52-35-13,17-1 14,-35 19-14,-18 17 13,36-36-13,-53 36 14,-1 0-14,36 0 14,0 0-9,35 0-5,0 0 14,36 0-14,17 0 13,18-35 2,-18 35-15,71-35 14,-18 0-14,-106 17 13,35 0-13,-70 1 14,18 17-8,-54-18-6,19 18 13,-19 0-13,-17-18 14</inkml:trace>
    </iact:actionData>
  </iact:action>
  <iact:action type="add" startTime="288466">
    <iact:property name="dataType"/>
    <iact:actionData xml:id="d27">
      <inkml:trace xmlns:inkml="http://www.w3.org/2003/InkML" xml:id="stk27" contextRef="#ctx0" brushRef="#br0">13723 7620 0,'53'0'215,"-35"0"-214,52 0 14,-35 0-14,18-18 13,18 18-13,-36-17 14,36 17-8,-18 0-6,0-18 13,17 18-13,1-35 14,-18 35-14,-18 0 13,35-18-13,1 18 14,-53-17-14,35 17 14,-36 0-14,18 0 13,1 0-7,17 0-6,-36-18 13,36 18-13,0-18 14,0 18 1,53-17-15,-53 17 13,35-36-13,-17 36 14,-19 0-14,1 0 14,-35 0-9,35 0-5,-35 0 14,17 0-14,0 0 13,0 0-13,-17 0 14,0 0-14,17 0 14,-17 0 0,-1 0 1,36-17-10,-53-1-5,53 18 14,-35 0 1,35 0-15,0 0 13,-18 0-13,35 0 14,-17 0-14,0 0 14,18 0-14,-36 0 13,36 0-7,-18 0-6,17 0 13,-17 0-13,0 0 14,0 0-14,0 0 14,-18 0-14,0 0 13,36 0-13,-36 0 14,0 0-14,36 0 14,-18 0-9,0 0 10,-18 0-15,0 0 13,1 0-13,17 0 14,-1 0-14,19 0 14,-53 0-14,17 0 13,-17-18 2,-1 18-10,36 0-5,-35-17 14,17 17 1,-17 0-15,35 0 13,-36 0-13,1 0 14,35 0-14,0 0 13,0-18-13,-18 0 14,0 18-9,36 0-5,17-17 14,-18 17-14,1 0 14,-53 0-14,35 0 13,0 0-13,-36 0 14,18 0-14,18 0 29,-35 0-23,17 0-6,1 0 13,16 0-13,1 0 14,18 0-14,-36 0 13,36 0-13,-18 0 14,17-18-14,-34 18 14,16 0-14,1 0 13,0-17-7,0 17-6,35 0 14,1 0-14,-19 0 13,-17 0-13,-35 0 14,52 0-14,-52 0 13,17 0-13,18 0 14,18 0-14,34 0 20,107 0-20,-18 0 14,18 0-14,-36 0 13,36 0-13,-106 0 14,52 0-14,-69 0 14,-72 0-14,1 0 13,17 0-13,-17 0 168,-1 0-168,1 0 13,0 0-13,-1 0 14,19 0 7,-19 0-21,36 0 14,0 0 0,35 0-14,36 35 14,52 0-14,-88-17 14,18-18-14,-18 0 13,-35 0 2,-17 0-15</inkml:trace>
    </iact:actionData>
  </iact:action>
  <iact:action type="add" startTime="294524">
    <iact:property name="dataType"/>
    <iact:actionData xml:id="d28">
      <inkml:trace xmlns:inkml="http://www.w3.org/2003/InkML" xml:id="stk28" contextRef="#ctx0" brushRef="#br0">26987 7708 0,'36'0'200,"-1"0"-184,-17 0-10,-1 0-5,19-17 14,-19 17 1,19-18-1,-19 18-14,18 0 14,1 0 0,-1-18-14,-17 18 14,35 0-8,-18 0 8,35 0-14,-17 0 14,-17 0-14,34 0 0,-35 0 12,18 0 3,0 0-15,-35 0 14,35 0-14,-18 0 13,0 0-7,1 0-6,34 0 13,-17 0-13,-18 0 14,18 0-14,-35 0 29,52 0-29,-34 0 14,-19 0-14,1 0 14,17 0-9,-17 0-5,0 0 14,17 0-14,-17 0 13,17 0-13,-18 0 14,36 0 1,-35 0-15,17 0 13,1 0-13,-1 0 14,35 0-9,54 0 10,-36 0-15,-35 0 14,0 0-14,0 0 13,53-53-13,-89 53 14,36 0-14,-35 0 13,-1 0-13,36 0 14,0 0-8,-17 0 8,16 0 1,-16 0-15,17 0 13,0 0 2,-18 0 0,-17 0-15,17 0 13,0-17-7,-17 17-6,-1 0 14,1 0-14,0 0 13,17 0-13,35 0 14,-17 0-14,-17 0 13,34 0-13,-17 0 14,53 17-14,-88-17 14,70 18-9,-35-18-5,-18 18 14,0-18-14,-17 0 13,0 0 149,17 0-156,35 0-6,71 0 13,54 0-13,-37 17 14,19-17-14,-54 36 14,-35-36-14,-17 0 13,-53 0-13,-1 0 14</inkml:trace>
    </iact:actionData>
  </iact:action>
  <iact:action type="add" startTime="306004">
    <iact:property name="dataType"/>
    <iact:actionData xml:id="d29">
      <inkml:trace xmlns:inkml="http://www.w3.org/2003/InkML" xml:id="stk29" contextRef="#ctx0" brushRef="#br0">23971 11412 0,'-17'0'15,"-36"0"-14,17 0 14,19 0-14,-19 0 13,-16-35-13,52 17 14,-36 1-9,1 17 10,35-18 31,-18 1-32,1 17 7,-1-18-21,18 0 30,-18 1-30,18-1 29,-17 0-29,17 1 14,0-1-14,0 0 13,0-17-7,0 17-6,0 1 13,0-18-13,0-1 14,-18 1 1,18 0-1,0-1-14,-35 1 14,35-18 7,-18 18-6,18 17 15,0 1-30,0-1 14,0-17-14,0 0 13,0 17-13,0-17 14,0-18-9,0 35 10,0 0 0,0 1-15,0-1 13,0-17-13,0 0 14,0 17-14,0 0 14,0 1-14,0-1 20,0-17-20,0 17 0,0-17 12,18 35 3,-18-35-15,18 17 14,-18 0-14,35-17 13,-35 17 2,35 1-15,-17-36 13,-18 35-7,17 18-6,19-53 14,-36 36-14,35-1 13,0 0-13,0-17 14,1 0-14,-1 35 14,0-18-14,36-17 13,-53 35-13,34-18 14,-16 18-9,34-35-5,-34 17 14,16 18-14,1-17 14,-35 17 0,17 0-14,-17 0 14,0 0 16,34 0-24,-34 0-6,53 0 13,-1 53-13,-17-1 14,18-16-14,35 52 13,-71-70-13,0-1 14,-17 1-14,-1 0 14,1-1-14,0 1 20,-18-1-20,0 1 13,17 35-13,-17-35 14,36 35-14,-36-1 14,0-34 0,0 17-14,0 18 0,0-35 13,0 35 2,0-36-10,0 36 10,0 0-1,0-35 1,0 0-15,0 17 14,0-17-14,0 17 13,0-18 2,-18 19-10,0-19 10,1 19-15,-1-19 13,0 1-13,1 0 14,-1 17-14,0-18 14,-17 1-14,18 0 13,17-1 2,-18-17-10,-17 36-5,-1-19 14,-34 1 1,52 0-15,1-18 13,-19 35-13,-52-18 14,53 1-14,-36 17 14,36-17-14,0 0 13,-1-1-7,-34 1-6,17 0 13,0-1 2,35 1-15,1-18 13,-54 35-13,36-35 14,17 0 1,18 18 53,-17-18-38,-19 0-30,19 0 14,-1 0-9,0 0-5,1 17 14,-1-17-14</inkml:trace>
    </iact:actionData>
  </iact:action>
  <iact:action type="add" startTime="323899">
    <iact:property name="dataType"/>
    <iact:actionData xml:id="d30">
      <inkml:trace xmlns:inkml="http://www.w3.org/2003/InkML" xml:id="stk30" contextRef="#ctx0" brushRef="#br0">1817 13705 0,'17'0'116,"1"0"-101,0 0-14,52 18 14,1-18-14,17 0 13,0 0 2,18 53-15,18-53 14,-36 0-9,35 18-5,-35-18 14,36 0-14,-1 0 13,1 0-13,-18 0 14,17 0-14,18 0 14,-35 0-14,0 0 13,-36 0-13,-34 0 14,-1 0-8,0 0-6,18 0 13,-18 0 2,1 0-15,-1 0 13,0 0 2,1 0 0,34 0-1,1 17-14,-18-17 5,88 18-5,35 35 13,36-53 2,35 17-15,-18-17 14,-35 0-14,18 0 13,-89 0-13,-35 0 14,-17 0-14,-53 0 14</inkml:trace>
    </iact:actionData>
  </iact:action>
  <iact:action type="add" startTime="330301">
    <iact:property name="dataType"/>
    <iact:actionData xml:id="d31">
      <inkml:trace xmlns:inkml="http://www.w3.org/2003/InkML" xml:id="stk31" contextRef="#ctx0" brushRef="#br0">10054 13300 0,'0'-18'115,"18"18"-109,17 0 10,0 0-15,54 0 13,-19 0-13,18 0 14,36 0-14,-1 0 14,18 0-14,0 0 13,-17 0-13,-18 18 14,-18-18-8,-17 0-6,-1 0 13,-35 0-13,36 0 14,-1 0-14,-17 0 13,0 0-13,0 0 14,-35 0-14,52 0 14,-17 0-14,-17 0 13,52 0-8,18 0-5,-53 0 14,35 0 1,-18 0-15,1 0 13,-36 0-13,36 0 14,-54 0-14,19 0 14,-1 0-14,35 0 13,-34 0-7,-1 0-6,18 0 13,-35 0 2,17 0-15,-18 0 14,19 0 0,-19 0-14,1 0 14,35 0-14,35 0 14,36 0-9,-1 0-5,-35 0 13,89 0 2,-89 0-15,-35 0 14,-18 0-14,0 0 13,1 0 2,-19 0 21,1 0-21,0 0-15,-1 0 13,1 0-13,-1 0 14,1 0-14,0 0 14,-1 0 1,19 0-10,-19 0-5,36 0 13,0 17 2,0-17-15,0 0 13,0 0-13,35 0 14,-35 0-14,35 0 14,-17 0-14,-1 0 13,-17 0-7,0 0-6,0 0 14,0 0-14,0 0 13,17 0-13,1 0 14,-36 0-14,89 36 13,-1-1-13,-35-35 14,71 18-14,-35-18 14,17 0-9,-18 17-5,1-17 14,-36 0-14,18 35 13,-53-35-13,17 0 14,-17 0 1,-18 0-15,1 0 13,34 0-13,18 0 14,-17 0-9,-1 0-5,1 0 14,17 0-14,0 0 14,18 0-14,-53 0 13,18 0-13,-18 0 14,-36 0-14,36 0 14,-18 0-14,-17 0 13,0 18-7,-1-18 8,36 0-14,-35 0 14,17 0 1,-17 0-1,0 0 1,17 0 0,-18 18-10,54-18 10,-36 17-15,18-17 13,0 0-13,-18 0 14,18 36-14,-17-36 14,34 0-14,-17 0 13,-35 0-13,35 0 14,-18 0-9,0 0 10,-17 0-15,-1 0 29,19 0-29,-1 0 14,36 0-14,-36 0 13,0 0-13,18 0 14,-35 0-8,35 0-6,-18 0 13,18 0-13,17 0 14,-17 0-14,0 17 14,0-17-14,-18 0 13,36 0-13,-53 0 14,34 0-14,-34 0 14,17 0 38,-17 0-38,35 0 1,-35 0-15,17-17 13,-18 17-7,19-18 9,-1 18-1,0-18 1,-17 18 69,0 0-70,17-17 1,-17 17-1,17 0 1,-35-18-10,35 18 10,-17 0 0,-1 0 15,19 0-30,-36-18 14,17 18-14,1 0 13,35 0-7,0-17-6,-36 17 14,36 0 0,-35-18 1,0 18 15,-1 0-9,1 0-6,-1 0-15,19 0 14,-1-17-14,0 17 167,1 0-137,-1 0-15,-17 0 0,-1 0-1,1 0 23,-1 0 109,1 0-132,0 0-14,-1 0 14,1 0-8,0 0 8,35 0-14,-1 0 14,-16 0 0,17 0-14,-18 0 14,0 0-14,0 0 14,18 0-14,-35 0 20,17 0-20,-17 0 14,35 0 0,-35 0 1,17 0-15,-18 0 13,19 0-13,-1 0 14,0 0-14,18 0 0,-35 0 19,52 0-19,-17 0 14,-17 0 0,-1 0-14,-18 0 14,1-18 1,0 18-1,-1 0-14,19 0 14,-1 0-9,0 0-5,36 0 14,-36 0-14,0-18 14,54 18 0,-19 0-14,1-35 0,-36 17 13,18 18-13,-18 0 14,18 0-14,0 0 20,-18 0-20,1 0 13,-1 0-13,53 0 14,-17 0-14,-19 0 14,37 0-14,16 0 13,-69 0-13,52 0 14,-17 0-14,17 0 14,-18 0-9,18 0-5,-35 0 13,71 0-13,-1 0 14,-17 0-14,53 0 14,-36 0-14,-34 0 13,-1 0-13,-18 0 14,-34 0-14,34 0 20,-17 0-20,-35 0 14,-1 0-14,19 0 13,-19 0 2,36 0-15,-35 0 14,35 0-14,-18 0 13,0 0-13,18 0 14,-18 0-9,36 0-5,-36 0 14,18 0-14,-35 0 13,0 0-13,-1 0 14,1 0-14,-1 0 13,1 0 2,17 0-15,-17 0 20,17 0-20,-17 0 14,0 0 1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10T03:51:47.5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950">
    <iact:property name="dataType"/>
    <iact:actionData xml:id="d0">
      <inkml:trace xmlns:inkml="http://www.w3.org/2003/InkML" xml:id="stk0" contextRef="#ctx0" brushRef="#br0">4145 6597 0,'35'0'215,"18"0"-214,36 0 14,-19 0-14,18 0 13,-17 0-13,-18 0 14,0 0-14,0 0 14,-36 0-14,1 0 13,17 0-7,-17 0-6,35 0 14,17 0 0,-52 0 1,35 0-15,-18 0 13,18 0-13,-18 0 14,36 0-14,-18 0 20,17 0-20,-17 0 14,-18 0-14,36 0 13,-36 0-13,54 0 14,-54 0-14,18 0 14,17 0-14,1 0 13,17 0-13,0 0 14,0 0-9,36 0-5,-36 0 14,0 0-14,0 0 14,1 0-14,-19 0 13,1 0-13,-36 0 14,0 0 1,-17 0 6,17-18-21,-17 18 13,17 0 2,-17 0 0,-1 0-1,1 0-14,35-17 14,18 17 7,-54 0-21,36 0 14,-18 0-14,-17 0 13,0 0-13,-1 0 14</inkml:trace>
    </iact:actionData>
  </iact:action>
  <iact:action type="add" startTime="10408">
    <iact:property name="dataType"/>
    <iact:actionData xml:id="d1">
      <inkml:trace xmlns:inkml="http://www.w3.org/2003/InkML" xml:id="stk1" contextRef="#ctx0" brushRef="#br0">7849 9613 0,'18'0'184,"52"0"-168,-17 0-15,36 0 14,-36 0-14,17 0 14,-17 0-14,0 0 13,-18 0-8,18 0-5,-35 0 14,17 0 1,-17 0-15,-1 0 13,1 0-13,17 0 14,-17 0 1,35 0-1,-36 0-8,36 0 8,-35 0 1,17 0-15,1 0 14,16 0-14,-34 0 13,35 0-13,-35 0 14,17 0-14,0 0 14,0 0-9,1 0-5,17 0 14,-36 0-14,36 0 13,-35 0-13,-1 0 14,19 0-14,-1 0 14,-17 0 0,17 0-14,-17 0 20,17 0-20,0 0 14,36 0-14,-36 0 14,18 0-14,17 0 13,-34 0-13,17 0 14,0 0-14,-36 0 14,18 0-14,-17 0 13,0 0-7,52 0 9,-17 0-15,-35 0 13,35 0-13,17 0 14,-52 0-14,35 0 13,17 0 2,-34 0-15,52 0 0,-35 0 13,53 0 8,-36 0-21,1 0 0,-54 0 12,54 0 3,0 0-15,-54 0 14,54 0-14,-1 0 13,-34 0-13,16 0 14,-16 0-9,17 0-5,-36 0 14,36 0-14,-35 0 14,35 0-14,17 0 13,-52 0-13,35 0 14,0 0-14,-18 0 14,53 0-14,-17 0 13,-1 0-7,1 0-6,-18 0 13,17 0-13,-34 0 14,-19 0-14,19 0 14,-19 0-14,1 0 13,0 0 2,-1 0-15,18 0 20,-17 0-20,0 0 14,35 0-14,17 0 13,-35 0-13,1 0 14,-1 0-14,18 0 13,-35 0 2,17 0-15,-17 0 183,-1 0-168,1 0-15,-1 0 13,1 0-7,17 0 9</inkml:trace>
    </iact:actionData>
  </iact:action>
  <iact:action type="add" startTime="15642">
    <iact:property name="dataType"/>
    <iact:actionData xml:id="d2">
      <inkml:trace xmlns:inkml="http://www.w3.org/2003/InkML" xml:id="stk2" contextRef="#ctx0" brushRef="#br0">14041 9737 0,'0'-18'200,"0"0"-185,0 1-8,-18-19 8,18 19-14,-18-36 14,-17 35-14,0-52 14,17-1-14,-17-35 13,17 53-13,1 18 14,-1-53-14,18 53 14,0-36-9,0 36-5,0 0 14,0-18-14,0 35 13,0-35 2,0 18-15,0 0 14,0-1-14,0-34 13,0 52-13,35-53 14,-17 1-9,17-36 10,18 53-15,-35 18 14,35-36-14,-18 36 13,-35 17-13,53-17 14,17-53 1,-17 35-15,-18 18 13,-17 17-7,17-17-6,1 0 13,-19-1-13,19 36 14,-19-17 1,36-1-1,0 18 1,-35 0 0,35 0-10,-36 0-5,54 0 14,-1 0-14,1 0 13,-18 0-13,0 0 14,17 0-14,-34 0 14,-19 18-14,1-1 13,0-17 2,-1 18-10,18 0-5,-17 17 14,17-18-14,1 1 14,17 35-14,-1-35 13,-16 35 2,-1-36-15,36 19 14,-36-19-14,-18 1 19,1 17-4,0-17 0,-1 17-15,-17-17 13,36 35-13,-19-1 14,1 1-14,0 18 14,35-36-14,-18 18 13,0 0-7,-17-35-6,-1 17 13,-17 0-13,0 18 14,0-35-14,0 17 13,0-17-13,0 52 14,0-34 1,0-1-15,0 0 13,-17 36-7,-71-36-6,-71 18 13,-53-18-13,-52 0 14,17 36-14,17-71 14,19 88-14,105-70 13,18-1-13,52 1 14,1-18-14,17 18 14</inkml:trace>
    </iact:actionData>
  </iact:action>
  <iact:action type="add" startTime="17540">
    <iact:property name="dataType"/>
    <iact:actionData xml:id="d3">
      <inkml:trace xmlns:inkml="http://www.w3.org/2003/InkML" xml:id="stk3" contextRef="#ctx0" brushRef="#br0">18009 9525 0,'0'18'84,"53"-18"-83,53 53 14,18-36-14,-1 1 13,53-18-13,1 17 14,52-17-9,18 0 10,-18 0-15,-17 0 14,-106 0-14,70 0 13,-70 0-13,-53 0 14,0 0-14,0 0 13,17 36-13,-34-36 14,17 17-8,17-17-6,-52 0 13,-1 0-13,19 0 14,-19 0 154,1 0-168,17 0 14,-17 0-14,-1 0 14,19 0-14,-19 0 13</inkml:trace>
    </iact:actionData>
  </iact:action>
  <iact:action type="add" startTime="22503">
    <iact:property name="dataType"/>
    <iact:actionData xml:id="d4">
      <inkml:trace xmlns:inkml="http://www.w3.org/2003/InkML" xml:id="stk4" contextRef="#ctx0" brushRef="#br0">21907 9278 0,'36'0'131,"-19"0"-130,19 0 14,-1 0-14,36 0 13,-54 0-13,36 0 20,-18 0-20,1 0 14,17 0-14,-1 0 14,1 0-14,0 0 13,18 0-13,-18 0 14,35 0-14,-17 0 14,-1 0-14,18 0 13,36 0-7,-18 0-6,17 0 13,53 0-13,-17 0 14,18 0-14,17 0 14,-18 0-14,0 0 13,-17 0-13,-18 0 14,-17 0-14,-36 0 20,0 0-20,0 0 14,-17 0-14,17 0 13,-35 0-13,35 0 14,-17 0-14,-18 0 14,17 0-14,-52 0 13,-1 0-13,19 0 14,-107 0 138</inkml:trace>
    </iact:actionData>
  </iact:action>
  <iact:action type="add" startTime="53077">
    <iact:property name="dataType"/>
    <iact:actionData xml:id="d5">
      <inkml:trace xmlns:inkml="http://www.w3.org/2003/InkML" xml:id="stk5" contextRef="#ctx0" brushRef="#br0">2258 14058 0,'35'0'84,"18"0"-83,35 0 14,18 0-14,-53 0 14,70 0-14,54 0 13,-1 0 2,18 0-15,53 0 0,18 0 19,17 0-19,-53 0 14,-17 0-14,0 0 13,-71-17-13,-88-1 14,17 18-14,-35 0 14,1 0-14,17 0 13,-18 0-13,18 0 14,35 0 7,0 0-21,18 0 0,70 0 12,-34 0-12,69 0 14,-105 0-14,18 0 14,-1 0-14,-52 0 13,-19 0-13,1 0 20,-35 0-20,0 0 14,-1-18 70,1 1 46,0 17-115,17 0 15</inkml:trace>
    </iact:actionData>
  </iact:action>
  <iact:action type="add" startTime="56703">
    <iact:property name="dataType"/>
    <iact:actionData xml:id="d6">
      <inkml:trace xmlns:inkml="http://www.w3.org/2003/InkML" xml:id="stk6" contextRef="#ctx0" brushRef="#br0">9137 13776 0,'18'0'100,"-1"0"-85,18 0-14,1 0 14,-1 0-14,-17 0 14,35 0-9,-36 0-5,1 0 14,17 0-14,-17 0 13,-1 0-13,1 0 14,0 0-14,-1 0 14,19 0-14,-19 0 13,1 0-13,35 0 14,-18 0-9,0 0-5,36 0 14,-36 0 0,0 0-14,1 0 14,34 0-14,-52 0 14,53 0-14,-19 0 13,-16 0-13,17 0 14,-18 0-9,0 0-5,0 0 14,1 0-14,-1 0 14,18 0-14,-35 0 13,34 0-13,37 0 14,-19 0-14,18 0 13,-52 0-13,52 0 14,18 0-8,-18 0-6,-35 0 13,35 0-13,-17 0 14,-1 0 1,-17 0-15,35 0 13,-35 18-13,53-18 14,-18 0-14,-17 0 13,-1 0-7,36 0-6,-53 0 14,35 0-14,-35 0 13,18 0-13,-36 0 14,53 0-14,-35 0 13,18 0-13,-1 0 14,-17 0-14,0 0 14,18 0-9,-18 0-5,17 0 14,-35 0 1,36 0-15,-53 0 0,52 0 12,1 0-12,-54 0 14,36 0 0,-35 0-14,35 0 14,-18 0-8,0 0-6,1 0 13,-1 0-13,-17 0 14,52 0-14,-35 0 14,18 0-14,18 0 13,-1 0-13,-34 0 14,34 0-14,1 0 14,-36-18-9,-17 18-5,-1 0 13,1 0-13,0-18 99,-18-17-85,0 17 1,0-17 0,17 0-15,1 17 13,0-35-13,-18 0 14,17 0-9,-17 1-5,35-19 14,-17-35-14,0 36 14,-1 34-14,19-34 13,-19-1-13,-17 18 14,18 0-14,-18 0 13,0 18-13,18-35 21,-18-1-21,0 53 13,0-34-13,0 34 14,0-35-14,0 35 13,0 1 33,0-1-40,0-17 9,-36-1-15,-17 19 13,18-18-13,17 17 14,-17-17-14,-35 17 13,-1-17-13,18 17 14,-35-17-14,35 17 20,-18-17-20,1 17 14,17 1-14,-18-1 13,1 18-13,35-35 14,-36 35-14,53 0 14,-34-18-14,-19 18 13,36-18-13,-36 18 14,-35-52-9,53 52-5,-70-18 14,52 18-14,-17-18 14,0 18-14,-36-17 13,1 17-13,-53-53 14,35 53-14,-18 0 14,35 0-14,18 0 20,1 0-20,16 0 13,54 0-13,0 0 14,-36 0-14,54 0 14,-54 0-14,18 17 13,-35-17-13,53 0 14,-106 0-14,17 0 14,36 0-9,-36 0-5,54 0 13,-18 0-13,70 0 14,-52 0-14,17 0 14,35 18-14,0-18 13,-52 18-13,35-1 14,-18 1 7,17 17-21,1 0 13,-18 1-13,0 17 14,18-36-14,17 36 14,-35 35-14,36-35 13,-36 35-13,18-35 14,-1 53-14,-17 0 14,36-71-9,17 36-5,-18-18 13,0 17-13,18-17 14,0 18-14,0-36 14,0-17-14,0 17 13,0-17-13,18 17 14,-18-17 7,18-1-21,-1 36 14,-17-35-14,18-1 13,-18 19-13,0-1 14,0-17 0</inkml:trace>
    </iact:actionData>
  </iact:action>
  <iact:action type="add" startTime="59657">
    <iact:property name="dataType"/>
    <iact:actionData xml:id="d7">
      <inkml:trace xmlns:inkml="http://www.w3.org/2003/InkML" xml:id="stk7" contextRef="#ctx0" brushRef="#br0">11871 13705 0,'-18'-17'15,"1"-1"32,17 0-31,-18 18-1,18-17 70,-35-18-84,35 17 20,-18 0-20,0 18 13,18-17 2,0-1 0,-17 0-15,17-35 29,-18 53-29,18-35 20,0 0-20,-17 17 14,17 1 0,0-1-14,0 0 14,0 1 1,0-1-15,0 0 13,0 1-13,0-18 14,0 17-9,0 0-5,0-17 14,0 17-14,0-35 14,0 36-14,0-1 13,0-35 2,0 36 15,0-19-24,0 19 8,0-1-14,0 0 14,0 1-14,0-1 14,0 0 0,17 1-14,-17-1 14,18 1-14,-18-19 13,17 36-7,1-35-6,17 0 14,-35 17-14,18 0 13,0 1-13,-1-1 14,1 1-14,0-1 14,-1 0-14,1 1 13,17-19-13,0 1 20,-17 17-5,17 1 0,-17 17-1,0 0-14,-1-36 30,1 36-30,0 0 13,-18-17-8,35 17-5,-18 0 14,1 0 0,17 0-14,-17-18 0,0 18 13,17 0 2,-17-17-1,-1-1-14,1 18 20,-1 0-20,1 0 14,17 0-14,-17 0 14,0 0-14,17 0 13,-17 0-13,35 0 14,-18 0-14,-18 0 14,19 18-14,-1-18 13,-17 0-7,-1 17-6,1-17 13,0 18 2,-1-18 0,-17 17-1,18 1 1,-1-18-15,1 18 20,0 17-20,-1-35 0,1 18 13,-18 35 1,35-36-14,-17 19 14,0-19-14,-1 36 13,1-35 2,-1-18-15,-17 17 14,18 19-9,0-36-5,-1 17 14,-17 19 1,0-19-1,18 1 1,0 17-1,-18-17 8,35-1-22,-35 1 0,0 0 12,0-1-12,35 36 29,-35-35-14,0 17-15,0-17 14,0 35 0,0-36-8,0 1 9,0 0-1,0-1-14,0 1 14,0 17-14,0-17 13,0-1 2,0 19-15,0-19 20,0 1-5,0 0-15,0-1 13,0 1 2,0 17 15,0-17-30,0-1 21,0 19-21,-35-19 13,35 1 2,-18 35 15,1-53 0,-1 18-9,18-1-21,-35 1 14,-18-1 0,18 1 17,17-18-31,-17 18 13,-1-18-7,-17 17-6,18 1 13,18-18 2,-19 0-15,19 0 14,17 18-14,-18-18 13,-17 0 2,35 17-15,-36-17 13,19 0-7,-36 18-6,35-18 14,-17 0-14,0 18 13,-1-18-13,19 0 14,-54 0-14,18 0 14,36 0-14,-54 0 13,36 0 2,0 0-10,-1 0-5,19 0 14,-1 0-14,0 0 14,1 0 16,-1 0-16,0 0-14,1 0 14,-18-18-8,17 18 8,0-18 1,-17 18-15,0-17 45,-1 17-24,19-18-7,-1 18 1,0 0 15,1-18 54</inkml:trace>
    </iact:actionData>
  </iact:action>
  <iact:action type="add" startTime="71652">
    <iact:property name="dataType"/>
    <iact:actionData xml:id="d8">
      <inkml:trace xmlns:inkml="http://www.w3.org/2003/InkML" xml:id="stk8" contextRef="#ctx0" brushRef="#br0">17110 13723 0,'35'0'53,"-17"0"-37,35 0-1,-36 0 1,36 0-15,-18 0 13,1 0-13,-1 0 14,35 0-8,-52 0-6,53 0 13,17 0-13,0 0 14,36 0-14,-36 0 13,-18 0-13,18 0 14,-52 0-14,34 0 14,-17 0-14,0 0 20,-18 0-20,36 0 13,-53 0-13,35 0 14,17 0-14,-52 0 14,52 0-14,-17 0 13,-35 0-13,35 0 14,-18 0-14,18 0 20,-18 0-20,1 0 14,-1 0-14,18 18 14,-36-18-14,54 17 13,-1-17-13,-17 0 14,18 0-14,-1 0 13,19 0-13,-19 0 21,-34 0-21,-1 0 13,-18 0-13,19 0 14,-19 0-14,19 18 13,-1 0-13,-17-18 14,17 0-14,-18 0 14,36 0-14,-17 0 13,17 17-7,17-17-6,-17 18 14,0-18-14,35 18 13,-88-1-13,71-17 14,-18 18-14,-36-18 13,36 0-13,-35 0 14,35 0-14,0 17 14,-18-17-9,0 0-5,0 0 13,-17 0 65,0 0-73,-1 0-5,19 0 14,17 0-14,-18 0 13,18 0-13,17 0 14,-34 0-14,17 0 14,-36 0-14,18 0 13,-17 0 1611,-18-17-1562</inkml:trace>
    </iact:actionData>
  </iact:action>
  <iact:action type="add" startTime="76080">
    <iact:property name="dataType"/>
    <iact:actionData xml:id="d9">
      <inkml:trace xmlns:inkml="http://www.w3.org/2003/InkML" xml:id="stk9" contextRef="#ctx0" brushRef="#br0">22225 13829 0,'18'0'37,"-1"0"-21,1 0-15,17 0 14,53 0 0,-35 0 1,-17 0-10,-19 0 10,1 0-15,17 0 14,-17 0-14,-1 0 13,1 0-13,35 0 14,-18 0-14,1 0 13,-1 0 2,18 0-9,-36 0-6,36 0 13,-35 0-13,17 0 14,0 0-14,1 0 14,-19 0 0,1 0-14,17 0 14,-17 0-14,0 0 13,34 0-7,1 0-6,-17 0 14,-1 0-14,0 0 13,18 0-13,-35 18 14,52-18-14,-34 0 13,-1 0-13,0 0 14,18 0 1,-35 0-10,35 0-5,17 0 14,-52 0-14,35 0 13,-36 0-13,36 0 14,-35 0-14,17 35 14,-17-35-14,17 0 13,0 0 2,1 0-10,-1 0 10,0 0-1,-17 0-14,17 0 14,18 0-14,-35 0 13,35 0-13,-18 0 14,0 0 7,-17 0-21,35 0 14,-36 0 0,1 0 1,35 0-15,-35 0 14,35 0-14,-36 0 13,18 0-13,1 0 14,-1 0-8,0 0-6,1 0 13,-1 0-13,18 0 14,-36 0-14,19 0 14,-1 0-14,18 0 13,-18 0 2,18 0-1,-35 0-8,52 0-6,1 0 13,-54 0 2,54 0-15,-18 0 14,-18 0-14,18 0 13,-18 0-13,1 0 14,-1 0-14,-17 0 14,17 0-9,-18 0 41,1 0 0,0 0-41,-1 0 26,19 0-1,-19 0 85,-17-18-101,71 18-8,-1-53 24,-52 53-30,0-17 14,35-1-14,-36 0 13,1 1-13,0 17 14,-1-18 38,-17 0 316,0 1-37,0-1-285,0 0-9</inkml:trace>
    </iact:actionData>
  </iact:action>
  <iact:action type="add" startTime="95960">
    <iact:property name="dataType"/>
    <iact:actionData xml:id="d10">
      <inkml:trace xmlns:inkml="http://www.w3.org/2003/InkML" xml:id="stk10" contextRef="#ctx0" brushRef="#br0">16528 14905 0,'17'17'15,"-34"-17"32,-1 0-9,0 0-7,1 0-30,-1-17 14,0 17-14,1-18 20,-36-35-20,18 36 13,-18-36-13,0 35 14,35 0-14,-35-17 14,36 18 0,-1-1 1,0 18 22,1-18-22,17 1-1,0-1-14,0 0 14,0-17 0,0-18 1,0 36-10,0-1 10,0 0-15,0-17 14,0 17 0,17 1 1,-17-1-1,18-17 1,17-1 6,0 1-21,-17 18 14,17-1-14,1 0 13,17-17-13,-36 0 14,19 17-14,-1 0 14,-18 18-14,1-17 20,0-1-20,-1 18 45,1 0-31,0 0-14,17 0 14,0 0-14,0 0 14,18 0-9,0 0-5,18 0 14,-36 18-14,18-18 13,-35 17-13,-1-17 14,1 18-14,17 0 29,-35-1-7,18 19-22,-18-19 13,0 36-13,0-18 14,0 18 0,0 0-14,0-17 14,0-1-14,0 0 14,0 18 0,0-35-8,-18 35-6,-17 0 14,17-36-14,1-17 13,-1 18-13,0-1 14,1 19-14,-19-36 13,19 17-13,-1 1 14,1 0-14,-1-18 14,-35 17-9,35 1-5,1 0 14</inkml:trace>
    </iact:actionData>
  </iact:action>
  <iact:action type="add" startTime="97928">
    <iact:property name="dataType"/>
    <iact:actionData xml:id="d11">
      <inkml:trace xmlns:inkml="http://www.w3.org/2003/InkML" xml:id="stk11" contextRef="#ctx0" brushRef="#br0">21572 13335 0,'-17'0'168,"-19"-18"-152,19 1-1,-1-1-8,1 0 9,-1-17-1,-17 0-14,-1 17 14,19-35-14,-19 0 13,19 36-13,-1-19 14,18 19 7,-18-1-21,18 1 99,0-1-99,0 0 13,0-17 2,0 17-15,0-35 14,0 36-14,0-1 13,0-17-13,0 17 14,0 1 7,18-1-7,0 18-14,-18-18 0,17 1 13,1 17 2,17-18-15,-17 18 13,17-35-13,-17 17 14,35 1-14,-36 17 14,1 0-9,0-18-5,35 0 14,-36 18-14,1 0 14,17 0-14,-17 0 13,-1 0-13,1 0 14,0 0-14,17 0 36,-17 0-22,-1 18 1,1 17 0,17 0-15,-17 1 13,-18-1-13,17 0 14,19-17-14,-1 17 13,-35-17-7,18-1-6,-18 1 14,17 0-14,1-1 13,0 19 2,-18-1-15,0-17 29,17-1-29,1-17 20,-18 18-20,0-1 14,18 1 1,-18 0-15,0-1 13,0 1 2,0 17-15,0-17 13,0 0 9,0-1-22,0 1 13,0 0 2,0-1 0,-18 1-1,-17 17-14,17-35 14,-53 35-14,36-35 20,-53 18-20,17-18 0,1 35 12,17-35-12,18 18 14,17-18-14</inkml:trace>
    </iact:actionData>
  </iact:action>
  <iact:action type="add" startTime="99849">
    <iact:property name="dataType"/>
    <iact:actionData xml:id="d12">
      <inkml:trace xmlns:inkml="http://www.w3.org/2003/InkML" xml:id="stk12" contextRef="#ctx0" brushRef="#br0">21043 11659 0,'0'36'131,"35"69"-116,1-16-14,34 34 14,1 36-14,35 0 14,-18-18-14,0 35 13,36 18-7,-36 0-6,-18-70 14,18-19-14,1 37 13,-54-19-13,36-17 14,-19-18-14,19 0 13,-36-17-13,36 35 14,-18-53-14,-18-18 20,18 0-20,-18 18 14,-17-18-14,-1-17 13,1-18-13,17 18 14,1 34-14,-36-34 14,35 35-14,0-18 13,-17 1-13,17 17 14,-17-36-8,-1 1-6,1-1 13</inkml:trace>
    </iact:actionData>
  </iact:action>
  <iact:action type="add" startTime="103939">
    <iact:property name="dataType"/>
    <iact:actionData xml:id="d13">
      <inkml:trace xmlns:inkml="http://www.w3.org/2003/InkML" xml:id="stk13" contextRef="#ctx0" brushRef="#br0">19526 13829 0,'-17'0'6,"-19"0"41,-17 0-31,18 0-15,-35 0 13,17 0-13,-36 0 14,1 0-9,0 0-5,0 0 14,0 0 0,-71 0-14,35 0 0,19 0 13,-19 0-13,36 0 14,0 0-14,17 0 13,1 0-13,52 0 20,-35 0-5,35 0 0,-34 0-15,34-18 14,-35 18-14,-18-17 13,36-1-13,-35-17 14,-36 17-14,35 0 13,-17 1-7,-35-36-6,52 53 13,36 0-13,-36-18 14,54 18 54,17-53-38,0 0-15,0 36-15,0-1 13,0-17-13,0-36 14,17 18-14,1 0 14,-18 1-9,0 16-5,0-17 14,35-17 1,-35 52-15,35-17 0,-35-18 12,18 53 3,0-35-15,-18-1 14,0 19-14,53-54 20,-18 36-20,0-18 13,18-18-13,0 19 14,35-54-14,-35 53 14,18-18-14,17-17 13,-35 35-13,0 18 14,-18-18-14,0 53 13,18-35-7,18 17-6,-54 0 14,54 1-14,-1-19 13,1 19-13,0 17 14,-1 0-14,18-18 13,0 18-13,-17-17 14,17 17-14,-17-36 14,-1 19-9,1 17 10,-1 0-15,-17 0 13,36 0-13,-19 0 14,-17 0-14,0 0 14,70 0-14,-34 17 13,16 1-13,-16 0 14,16 34-9,-52-34 10,-35-18-15,0 0 14,-1 0-14,-17 18 13,36-1-13,-19-17 14,1 36-14,17-19 14,0 19-14,1-1 20,-1-35-20,0 35 13,-17-17 2,35 17-15,-18 18 14,-17 0-14,35 0 13,0-36-13,-18 19 14,-18-19-14,1 19 13,0 17-7,17-1-6,0 1 14,1 18-14,34-1 14,-52 1-14,17 0 13,0-19-13,-17-16 14,-18-19-14,35 1 13,-35 0 24,0-1-22,-17-17-1,17 18-14,-53 17 14,-18 18-14,36-18 14,-18 18-14,18-35 13,-1 17-7,19-35-6,-19 53 13,19-53-13,-1 18 14,1-1 1</inkml:trace>
    </iact:actionData>
  </iact:action>
  <iact:action type="add" startTime="105816">
    <iact:property name="dataType"/>
    <iact:actionData xml:id="d14">
      <inkml:trace xmlns:inkml="http://www.w3.org/2003/InkML" xml:id="stk14" contextRef="#ctx0" brushRef="#br0">22825 13705 0,'0'0'1,"-53"0"0,-18 0 0,18 0 11,-35 0-11,-18 0 20,-17-17-20,-1-19 14,19-16-14,69 34 14,19 0-14,-19 18 13,19-35 2,17 17 37,0-17-37,0 17-15,-18-17 13,18 0-13,0-18 14,0 0 1,0 0-15,0-17 13,0 17-13,0-18 5,0 18 9,0-17-14,18-1 14,17-35-14,0 36 14,18 17-14,35-53 13,-35 53-13,53-53 14,-35 53-14,-18 18 14,35-36-9,53-17-5,0 0 14,-53 18-14,18-19 13,0 19-13,35-18 14,-35 17 0,-36 18-14,36 18 0,18-36 13,-19 54-13,-16-1 14,17-35-9,-54 53 10,1-18-15,36 18 13,69 0-13,-52 0 14,18 0-14,87 0 14,-52 18-14,106 35 13,34 0-13,-69-35 14,-19 34-9,1-16-5,-88 17 14,-72-36-14,1 1 14,-35 17 16,-18-17-15,18-1-15,-18 19 13,0 17-7,35 0-6,-17 0 13,-1 17-13,1 1 14,0-36 1,-1 35-15,1-17 13,-18-17-13,17-1 14,-17-17-14,0-1 14,0 1-9,0 17-5,0-17 14,0 17 0,0-17 1,0-1-15,0 36 14,-17 0 0,-18-18-14,-1 36 14,1-53-9,-36 70-5,18-53 14,-17 53-14,-18-17 14,17 17 0,-17 18-14,0-18 0,-18 18 13,35-53 1,-17 0-14,71-18 14,-54 18-8,-17-18-6,17 0 13,-52 36-13,52-36 14,-35 1-14,36-19 14,-1 19-14,18-19 13,-17 18-13,52-35 29,-17 0 171</inkml:trace>
    </iact:actionData>
  </iact:action>
  <iact:action type="add" startTime="127084">
    <iact:property name="dataType"/>
    <iact:actionData xml:id="d15">
      <inkml:trace xmlns:inkml="http://www.w3.org/2003/InkML" xml:id="stk15" contextRef="#ctx0" brushRef="#br0">23530 13847 0,'-17'0'21,"-19"0"11,19 0-31,-1 0 13,-35 0-13,36 0 14,-54 0-14,0 0 14,54 0-14,-19 0 13,19 0-7,-1 0-6,-17 0 13,-18 0 2,-35-53-15,53 53 14,-36-18-14,18-35 13,-106 0 2,106 18-15,-17 0 13,-1-18-7,18 0-6,36 17 14,-1-16 0,18 34-14,0 0 14,-18-17-14,18 0 14,0-18-14,-17 35 13,-18-17-13,17 0 14,18-1-9,0 19 10,0-1-15,0-35 14,0 35 0,0-34-14,0 16 14,18-34-14,-1 34 13,71-52-13,-70 53 21,70-53-21,-35 35 13,18-18-13,35 54 14,-18-54-14,70 36 14,-34-18-14,70 18 13,18-36-13,-54 18 14,19-17-14,-54 34 13,36-34-7,0 52-6,-36 1 14,-35-19-14,18-17 13,-35 53-13,-1 0 14,-17 0-14,71 0 13,34 71-13,-52-1 14,-17-34-14,16 17 20,-34-18-20,-18 18 14,-36-36-14,19 36 13,-19-35-13,-17 17 14,18 18-14,17 18 14,-17-1-14,0-17 14,-1 0-14,-17 18 13,35-36-8,-35-17-5,0 17 14,0 18-14,0-36 29,0 1-29,0 0 14,0-1 0,0 1 7,0 0-6,0-1-15,-35 1 14,35 0-14,-17-1 13,-1 1-13,0-1 14,18 19-14,-53 17 14,36-53-14,-1 35 13,-35 18-7,53-18-6,-35-17 13,0-1-13,-1 19 14,1-19-14,-35 19 14,34-1-14,-34 0 13,52-35-13,-35 35 14,35-17-14,-17-18 20,35 18-20,-88-18 29</inkml:trace>
    </iact:actionData>
  </iact:action>
  <iact:action type="add" startTime="129152">
    <iact:property name="dataType"/>
    <iact:actionData xml:id="d16">
      <inkml:trace xmlns:inkml="http://www.w3.org/2003/InkML" xml:id="stk16" contextRef="#ctx0" brushRef="#br0">11412 13741 0,'-17'0'15,"-54"0"1,54 0-15,-125 0 13,1 0-7,-70 0-6,-1 0 13,71 0-13,-36 0 14,72 0-14,52 0 14,0-36-14,35 36 14,1 0-14,-1 0 13,18-53 8,0 18-6,0-18-15,-18 36 13,1-54 2,-1 1-15,18-1 14,-35 18-14,17 0 13,18-17-13,-18-19 0,18 72 20,0-36-20,0 18 13,0-18-13,0 35 14,0-35-14,0 35 13,0-34-13,0 16 14,36-34-14,52-36 14,-35 53-14,0-18 13,53-17-7,35 0-6,-18 0 13,36 17-13,0-17 14,52 18-14,-70 34 14,36 1-14,-54 0 13,1 17-13,52 18 14,-52 0-14,-1 0 14,1 18-9,-1 35 10,-17 17-15,35 18 13,18 36-13,35-1 14,-71-17-14,36 18 14,-53-19-14,-53-52 13,-53-17-13,0-1 14,0 0-9,0 0-5,0 18 14,-106-35-14,-18 53 13,36-54-13,-18 71 14,71-88-14,0 0 13,0 18 2</inkml:trace>
    </iact:actionData>
  </iact:action>
  <iact:action type="add" startTime="130632">
    <iact:property name="dataType"/>
    <iact:actionData xml:id="d17">
      <inkml:trace xmlns:inkml="http://www.w3.org/2003/InkML" xml:id="stk17" contextRef="#ctx0" brushRef="#br0">14975 13652 0,'53'0'31,"71"18"-16,87 35-14,36 18 14,0-36-8,18 18-6,-36-18 13,1-35-13,16 0 14,-69 0-14,-1 0 14,1 0-14,-54-18 13,54 1-13,-19-1 14,19 18-14,34-70 13,-34 70-7,34-18-6,-34-17 14,-1 17-14,36-35 13,-36 35-13,-52 1 14,-1-1 0,1 1-14,-54-36 14,-17 53-14,0-36 14,0 1-9,-53 17-5,18 1 14,17-18-14,-18 17 14,-17 0-14,36 1 13,-19 17-13,1-18 14,53 0-14,-36 18 13,18-17-13,53-19 14,-36 36-8,-35-17-6,1-1 13,-19 1-13,72-19 14,-19 19 1,1-1-15,52-17 13,1-1-13,-36 1 14,71 0-14,-71-36 20,-18 18-20,1-17 13,-53 35-13,34-71 14,-52 70-14,0-34 14,0 35-14,0-1 13,0 1-13,0-18 14,-17 35-14,-18-17 14,17 0-9,0 17-5,-35-52 13,0 34 2,-17-16-15,-107-37 14,-52 19-14,-35-36 13,-36 0-13,35 71 14,18-18-14,71 35 20,-36 18-20,0-35 14,-17 17-14,-35 18 13,-1-53-13,-35 53 14,-17 0-14,-71 0 14,52 0-14,-16 18 13,52 35-13,-88 18 14,88 34-9,53-52-5,0 36 14,35-37-14,106 1 14,54-35-14,-1 17 13,17 1-13,1 16 168,17-16-154,-17 34-14</inkml:trace>
    </iact:actionData>
  </iact:action>
  <iact:action type="add" startTime="132441">
    <iact:property name="dataType"/>
    <iact:actionData xml:id="d18">
      <inkml:trace xmlns:inkml="http://www.w3.org/2003/InkML" xml:id="stk18" contextRef="#ctx0" brushRef="#br0">9842 15522 0,'53'0'115,"71"0"-114,-1 0 14,18 0-14,36 0 14,-1 0-14,1 0 13,52 0-7,-17 0-6,17 0 13,-106 0-13,54 0 14,-36 0-14,18 0 14,-71 0 1,0 0-15,35 0 0,19 0 12,69 0-12,1-35 14,-71 17-9,71 1-5,-54-36 14,-34 35 0,-36 18-14,18-18 14,-71 1 1</inkml:trace>
    </iact:actionData>
  </iact:action>
  <iact:action type="add" startTime="133339">
    <iact:property name="dataType"/>
    <iact:actionData xml:id="d19">
      <inkml:trace xmlns:inkml="http://www.w3.org/2003/InkML" xml:id="stk19" contextRef="#ctx0" brushRef="#br0">16686 15434 0,'18'0'1,"17"0"13,106 0-13,53 0 14,89 71-14,34-36 13,124-35 2,53 0-10,-18 0-5,-52 0 14,-1 0-14,-106 0 14,-17 0-14,-106 0 14,0-35-14,-70 17 13,-18 18-13,-18 0 14,-18 0-14,1 0 13,17 0-8,-17 0-5,-18 0 14,-18 0-14,18 0 14,0 0-14,17 0 13,-17 18-13,53-1 14,53 1-14,-53 17 14,17-17-14,-70-18 20,0 0-20,-18 0 13,-17 0 18,-18-18-17,17 36 139,1-1-153,0-17 14,-1 0-14,19 0 13,-19 18-13,1-18 30,17 0-16,53 0-8,-17 35-6,52-35 13,-70 0-13,36 0 14,-37 0-14,-34 0 14,17 0 0</inkml:trace>
    </iact:actionData>
  </iact:action>
  <iact:action type="add" startTime="140468">
    <iact:property name="dataType"/>
    <iact:actionData xml:id="d20">
      <inkml:trace xmlns:inkml="http://www.w3.org/2003/InkML" xml:id="stk20" contextRef="#ctx0" brushRef="#br0">23195 13811 0,'0'18'31,"-18"-18"-30,-17 0 35,18 0-20,-1 0-15,0 0 14,1 0 0,-1 0 1,-35-18 0,35-17-15,-17-36 13,-18 18-7,36-35-6,-72-53 29,-34-106-29,35 141 0,52 36 13,1 17-13,18 0 13,-1 35-13,18 1 14,0-1-14,0 0 20,0-17 10,18-18-30,105-35 14,-17 0-14,-18 17 13,18 1-13,17-18 14,54 35-14,-18-36 14,70 19-9,0 17-5,18 35 14,-71-52-14,-17 17 13,0 0-13,-18 18 14,-35 17-14,-71 18 13,0 0-13,-17 0 14,17 35 7,18 36-21,-17-18 14,16 17 1,-34 1-15,35-1 13,0 36-13,-35-70 14,17 34-14,-35 1 14,0-36-14,0-17 13,0 17-7,0 0-6,-18-35 13,-35 53-13,-17 0 14,52-35 1,-35-1-15,-17 36 13,17-35-13,-18-1 14,18 19-14</inkml:trace>
    </iact:actionData>
  </iact:action>
  <iact:action type="add" startTime="143678">
    <iact:property name="dataType"/>
    <iact:actionData xml:id="d21">
      <inkml:trace xmlns:inkml="http://www.w3.org/2003/InkML" xml:id="stk21" contextRef="#ctx0" brushRef="#br0">13106 13406 0,'-53'0'15,"53"17"1,-18 18-1,0-35-8,1 36-6,-1-19 14,-17 1-14,35 0 13,-18-1-13,1-17 14,-19 36-14,1-19 13,-35 1-13,34-18 14,-34 0-14,-18 17 14,-18 19-9,35-36-5,1 17 14,-19-17 0,36 0-14,1 0 14,-19 0-14,53 0 14,-35 0-14,1 0 13,34 0 2,0 0-9,1 0 24,-1-17-30,0-19 14,18 19-14,-17-36 13,-19 0-13,19 0 14,-19 18-14,1-18 19,18 35-19,17 1 0,-18-19 13,18-17 2,0 36-15,0-1 13,0-35 2,0 36-15,0-36 14,0-18-14,0 36 13,0-36-7,0 1-6,0-1 13,35-17-13,-17 35 14,-1-35-14,54-53 14,-36 53-14,-17 17 13,35-17-13,-18 17 14,0 54-14,-17-36 14,0 35-9,-1 0 25,1 18-30,35 0 14,0 0 1,35 0-15,0 0 13,36 0-13,-71 0 14,17 0-9,1 0-5,-36 0 14,0 0-14,1 0 14,-1 18-14,-18 0 13,54 17-13,-18 0 14,0 1-14,-36-36 13,36 35-13,-35 0 14,17 18-9,18 0-5,-35-18 14,0 36-14,-1-36 13,1 36-13,35 17 14,-36-35 1,1 0-15,-18-18 13,18-17-13,-18-1 14,17 18-8,1-17-6,-18 0 13,0-1-13,0 1 14,0 0 0,0 17 1,-35 0-15,-1 0 14,36 1 0,0-19-8,-17-17-6,17 18 13,-18 17-13,0-17 45,18 0-45,-17-1 82,17 1-51,-18 0-17</inkml:trace>
    </iact:actionData>
  </iact:action>
  <iact:action type="add" startTime="157524">
    <iact:property name="dataType"/>
    <iact:actionData xml:id="d22">
      <inkml:trace xmlns:inkml="http://www.w3.org/2003/InkML" xml:id="stk22" contextRef="#ctx0" brushRef="#br0">13723 15381 0,'18'0'53,"17"0"-52,-17 0 14,-1 0 0,36 0-14,-35 0 14,17 0 1,0 0-15,18 0 13,-35 0-7,35 0-6,-18 0 13,0 0-13,1 0 14,17 0 0,-36 0-14,18 0 14,-17 0 1,35 0-15,-35 0 13,-1 0-7,19 0-6,-1 0 13,18 0-13,-18 0 14,18 0-14,18 0 14,-54 0-14,36 0 13,-35 0-13,17 0 14,-17 0 7,-1 18 9,54-1-15,-36 19 0,0-19-15,-17-17 13,0 0 2,-1 0 538,1 0-538,17 0 0,-17 0-15,0 0 20,17 0-6,-18 0 1,19 0-1,-19 0-14,1 0 14,0 0-14,-1 0 14,1 0 23,0 0 208,17 0-230,-18 0 0,1 0 5,0 0 26,-1 0-46,1 0 14,17 0 0,-17 0-8</inkml:trace>
    </iact:actionData>
  </iact:action>
  <iact:action type="add" startTime="174748">
    <iact:property name="dataType"/>
    <iact:actionData xml:id="d23">
      <inkml:trace xmlns:inkml="http://www.w3.org/2003/InkML" xml:id="stk23" contextRef="#ctx0" brushRef="#br0">10477 15505 0,'36'0'31,"-19"0"22,19 0-21,-1 17-17,18-17 1,-18 18-15,89-18 13,-1 53-7,36-36-6,-18-17 14,71 18-14,-36-18 13,18 0-13,-70 0 14,-1 0-14,53 0 13,-87 0-13,-1 0 14,35 0-14,-35 0 14,36 0-9,-1 18-5,36 35 14,-35-53-14,-36 0 13,35 0-13,-35 0 14,1 0 1,-1 0-15,-18 0 0,-52 0 12,35 0 3,18 0-10,-36 0-5,35 17 14,1 1-14,52-18 14,-34 18-14,69-1 14,1 1-14,-71-1 13,0-17-13,36 18 14,-54-18-14,1 0 13,-36 0-7,18 0-6,18 0 13,-54 0-13,1 0 14,17 0-14,-17 0 14,0-18 16</inkml:trace>
    </iact:actionData>
  </iact:action>
  <iact:action type="add" startTime="177270">
    <iact:property name="dataType"/>
    <iact:actionData xml:id="d24">
      <inkml:trace xmlns:inkml="http://www.w3.org/2003/InkML" xml:id="stk24" contextRef="#ctx0" brushRef="#br0">24783 15399 0,'35'0'68,"35"0"-67,19 0 14,105 0-14,17 17 13,54-17-13,35 0 14,-18 0-14,-17 0 20,-54 0-20,-34 0 14,-1-17-14,-105-1 0,-36 0 12,-17 1 3,-18-1 0,0 1 100,-18 17-94,0 0-21,-52 0 14</inkml:trace>
    </iact:actionData>
  </iact:action>
  <iact:action type="add" startTime="179454">
    <iact:property name="dataType"/>
    <iact:actionData xml:id="d25">
      <inkml:trace xmlns:inkml="http://www.w3.org/2003/InkML" xml:id="stk25" contextRef="#ctx0" brushRef="#br0">28575 15240 0,'0'18'15,"71"-18"1,87 35-15,19-17 13,34-18-7,19 52-6,17-52 13,-18 0-13,35 0 14,-34 0-14,-1 0 14,-17 0 0,-71 0-14,18 0 14,-71 0-14,-53 0 13,0 0-7,-17 0 9,0 0-15,-1-17 45,1 17 169,0 0-214,17 0 20,0-18-5,0 18-1,1-17-14,17-1 30</inkml:trace>
    </iact:actionData>
  </iact:action>
</iact:actions>
</file>

<file path=ppt/ink/inkAction1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10T03:55:04.1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933">
    <iact:property name="dataType"/>
    <iact:actionData xml:id="d0">
      <inkml:trace xmlns:inkml="http://www.w3.org/2003/InkML" xml:id="stk0" contextRef="#ctx0" brushRef="#br0">10707 8643 0,'-18'0'31,"1"0"-30,-1 0 13,71 0 171,70 0-184,54 0 14,-19 0-14,54 0 13,-18 0-13,-70 0 14,-54 0-14,-52 0 14,-1 0-9,36-35-5,-35 35 45,0-18-30,-1 18 0,1 0 6,35 0-21,-36 0 0,19 0 12,-1 0 3,0 0-15,1 0 14,-19 0-14,1 0 13,-1 0-13,1 0 14,17 0 39,-17 0-39,0 0 16,17 0 7,-17 0 63,-1 0-100,1 0 13,-1 0 2,1 0 0,17 0-15,-17 0 13,-18-18-13,18 18 20</inkml:trace>
    </iact:actionData>
  </iact:action>
  <iact:action type="add" startTime="10105">
    <iact:property name="dataType"/>
    <iact:actionData xml:id="d1">
      <inkml:trace xmlns:inkml="http://www.w3.org/2003/InkML" xml:id="stk1" contextRef="#ctx0" brushRef="#br0">15205 8590 0,'17'0'200,"72"0"-184,-1-53-15,18 53 13,-18 0-13,0 0 14,0 0-9,0 0-5,1 0 14,-19 0-14,18 0 13,0 0-13,-17 0 14,0 0-14,-18 0 14,-1 0-14,72 0 13,-36 0-13,53 0 20,36 0-20,-1 0 14,-17 0-14,-18 0 14,-18 0-14,-34 0 13,-54-17-13,-18 17 14,1 0 1,0-18-15</inkml:trace>
    </iact:actionData>
  </iact:action>
  <iact:action type="add" startTime="65291">
    <iact:property name="dataType"/>
    <iact:actionData xml:id="d2">
      <inkml:trace xmlns:inkml="http://www.w3.org/2003/InkML" xml:id="stk2" contextRef="#ctx0" brushRef="#br0">23812 13758 0,'18'0'15,"17"0"1,1 0-1,-1 0-14,36 0 14,17 0-9,35 0-5,-35 0 14,36 0-14,-36 0 14,0 0-14,0 0 13,-17 0-13,-18 0 14,-18 0-14,0 0 14,-17 0 38,0 0-52,-1 0 14,1 0 0,0 0-14</inkml:trace>
    </iact:actionData>
  </iact:action>
  <iact:action type="add" startTime="68083">
    <iact:property name="dataType"/>
    <iact:actionData xml:id="d3">
      <inkml:trace xmlns:inkml="http://www.w3.org/2003/InkML" xml:id="stk3" contextRef="#ctx0" brushRef="#br0">15716 6862 0,'18'17'15,"35"1"-14,0-18 14,-18 0-14,53 0 13,0 35-13,36-17 14,35-1-14,-36 1 13,36 0-7,-18-18-6,0 0 14,18 0 0,-36 0-14,-17 0 14,0 17-14,-18-17 13,0 0-13,1 0 14,16 53-14,-16-35 14,-1-18-9,-18 17-5,18-17 14,-35 0-14,36 0 14,-19 0-14,18 0 13,-52 0-13,69 18 14,-69-18-14,34 35 14,54-17-14,35 0 13,-36-18-8,18 17-5,71 36 14,-36-53-14,-17 0 14,-18 0-14,0 0 13,-70 0-13,-1 0 14,-17 0-14,-53-17 14,35 17 0,-17 0-8,17-18 8,-17 0-14,0 1 14,35-1-14,-18 18 14,35-35-14,-52 17 13,70 0-13,-17 18 14,-18-17-14,17-18 13,-17 35-7,35-18-6,1 18 14,-1-18-14,18 1 13,17 17-13,-70 0 14,35 0-14,-17-36 14,-36 36-14,18-17 13,-18-1 24,-17 18-22,-1 0-1,1 0-14,0-18 14</inkml:trace>
    </iact:actionData>
  </iact:action>
  <iact:action type="add" startTime="71102">
    <iact:property name="dataType"/>
    <iact:actionData xml:id="d4">
      <inkml:trace xmlns:inkml="http://www.w3.org/2003/InkML" xml:id="stk4" contextRef="#ctx0" brushRef="#br0">28892 13952 0,'36'0'46,"52"0"-24,18 0-21,-18 0 0,88 0 13,18 0 2,18 0-15,88 0 13,-18 36-13,18 17 14,70-36-14,-105-17 14,-36 0-14,-52 0 13,-54 0-7,-88 0 9,-17 0-15</inkml:trace>
    </iact:actionData>
  </iact:action>
  <iact:action type="add" startTime="81098">
    <iact:property name="dataType"/>
    <iact:actionData xml:id="d5">
      <inkml:trace xmlns:inkml="http://www.w3.org/2003/InkML" xml:id="stk5" contextRef="#ctx0" brushRef="#br0">6862 16069 0,'-18'0'15,"0"0"16,36 18 107,17-18-137,53 0 13,-17 17-13,52-17 14,-34 0-14,34 0 14,1 0-14,-36 0 13,53 0-13,-53 0 14,18 0-14,-71 0 20,36 18-20,-18-18 14,0 18-14,-18-18 13,35 0 2,-17 17-15,-35-17 14,17 0-14,18 18 13,-35-18-13,-1 0 14,19 0-9,-1 0-5,18 0 14,35 0-14,-35 0 14,18 0-14,-1 0 13,18 0-13,0 0 14,1 0-14,69 0 13,-52 0-13,0 0 14,0 0-8,17 0-6,36 0 13,-18 0 2,-17 0-15,52 0 14,-88 0-14,0 0 13,36 0-13,-71-18 14,-35 18-14,34 0 13,-16 0-7,-19 0 93,19-17-99,-1 17 30,18 0-16,17 0 1,-34 0-1,-1-18 1,-35 0-9,18 1 71,-1 17-56,1 0 9,17-18 0,0-17-15,18 35 6,-35 0-21,70-18 14,-17 18 1,-54 0-15,1 0 13</inkml:trace>
    </iact:actionData>
  </iact:action>
  <iact:action type="add" startTime="89180">
    <iact:property name="dataType"/>
    <iact:actionData xml:id="d6">
      <inkml:trace xmlns:inkml="http://www.w3.org/2003/InkML" xml:id="stk6" contextRef="#ctx0" brushRef="#br0">18362 15011 0,'0'17'199,"-18"-17"-176,-17 36-22,18-1 13,-1-17-13,0 34 14,-17-16-14,17-19 14,18 1-14,-35 35 13,17-35 2,18-1 21,0 18-21,0 1-1,0-1 1,-17-35 0,17 18-1,0-1-9,0 19 10,0-19-15,0 18 29,0-17-29,-18-18 146,0 18-141,18-36 210,18-17-215,-18 17 14,18-17-14,-18-18 13,17 35-13,1 18 30</inkml:trace>
    </iact:actionData>
  </iact:action>
  <iact:action type="add" startTime="90653">
    <iact:property name="dataType"/>
    <iact:actionData xml:id="d7">
      <inkml:trace xmlns:inkml="http://www.w3.org/2003/InkML" xml:id="stk7" contextRef="#ctx0" brushRef="#br0">19121 14746 0,'0'35'84,"0"1"-83,-18 17 13,-35-1-13,-35 90 14,0-37-14,35-34 14,-36 35-14,1 17 13,35-17-7,-35-18-6,35 36 14,18-71-14,-18 0 14,53-36-14,-18 1 13,18-36 86,0-17-99,0 0 14,0-18-14,0 35 14</inkml:trace>
    </iact:actionData>
  </iact:action>
  <iact:action type="add" startTime="91206">
    <iact:property name="dataType"/>
    <iact:actionData xml:id="d8">
      <inkml:trace xmlns:inkml="http://www.w3.org/2003/InkML" xml:id="stk8" contextRef="#ctx0" brushRef="#br0">18045 14905 0,'0'17'46,"0"1"-45,0 0 14,17 17-14,36 18 14,-18-18-14,18 1 13,-35-19-7,0 1-6,35-18 13,-1 35-13,-16 0 14,17 18-14,52-17 14,-34 52-14,0-53 13,-36-17-13,18-1 14,-36 1-14,1 0 152</inkml:trace>
    </iact:actionData>
  </iact:action>
  <iact:action type="add" startTime="93014">
    <iact:property name="dataType"/>
    <iact:actionData xml:id="d9">
      <inkml:trace xmlns:inkml="http://www.w3.org/2003/InkML" xml:id="stk9" contextRef="#ctx0" brushRef="#br0">18715 16069 0,'-18'-18'247,"1"18"-232,-1 0-14,0 36 14,-17 17-14,0-1 13,17-16-7,-17 17-6,35-18 14,0-17-14,-18 17 13,18-17 2,0-1 53,-17-17-53,17 18-1,-36 17 1,36-17 53,0-1-53,0 1-1,0 0 1,0-1-15,-17-17 67,-19 0 48,36-17-101,0-19 1,0 1-10</inkml:trace>
    </iact:actionData>
  </iact:action>
  <iact:action type="add" startTime="94712">
    <iact:property name="dataType"/>
    <iact:actionData xml:id="d10">
      <inkml:trace xmlns:inkml="http://www.w3.org/2003/InkML" xml:id="stk10" contextRef="#ctx0" brushRef="#br0">18838 15928 0,'18'0'200,"35"0"-185,0 0-14,-18 0 14,-17 0-14,35 18 14,-36-18 238,1 0-222,0 0-15,-1 0-1,1 0 1,-1 0-15,1 0 14</inkml:trace>
    </iact:actionData>
  </iact:action>
  <iact:action type="add" startTime="96333">
    <iact:property name="dataType"/>
    <iact:actionData xml:id="d11">
      <inkml:trace xmlns:inkml="http://www.w3.org/2003/InkML" xml:id="stk11" contextRef="#ctx0" brushRef="#br0">14164 15998 0,'0'18'62,"-18"-18"-61,1 0 20,-54 0-20,18 0 14,18 0-14,-53 0 13,17 0-13,1 0 14,34 0-14,-17 0 14,18 0-14,0 0 13,17 0-13,-35 0 14,36 0-8,-36-35-6,18 35 13,-1-18-13,1 1 14,17 17-14,71 0 214,35 0-200,18 0-14,53 0 14,-18 0-14,18 0 13,-53 0-7,-18 0-6,-53 0 13,18 0 2,-35 0 53,17 0-53,-17 0 15,-1 0-30,1 0 14,17 0-14,53 0 13,-17 0-13,17 0 14,0 0-9,-35 0-5,-35 17 14,0-17 1</inkml:trace>
    </iact:actionData>
  </iact:action>
  <iact:action type="add" startTime="98968">
    <iact:property name="dataType"/>
    <iact:actionData xml:id="d12">
      <inkml:trace xmlns:inkml="http://www.w3.org/2003/InkML" xml:id="stk12" contextRef="#ctx0" brushRef="#br0">15593 9860 0,'35'0'99,"124"0"-98,0 35 14,17-17-14,0-18 13,-17 18-13,-88-18 21,-36 0-21,0 0 13</inkml:trace>
    </iact:actionData>
  </iact:action>
  <iact:action type="add" startTime="105893">
    <iact:property name="dataType"/>
    <iact:actionData xml:id="d13">
      <inkml:trace xmlns:inkml="http://www.w3.org/2003/InkML" xml:id="stk13" contextRef="#ctx0" brushRef="#br0">25294 8467 0,'35'0'115,"54"35"-93,175 18-21,1 17 14,88 19-14,158-1 13,-52-18-13,52 19 14,-70-54-14,-88 53 14,-88-70-14,-18-1 13,-106 19-13,53-1 14,-53-18-9,53 19-5,-71-19 14,-35-17-14,1 0 14,-36 0-14,-18 0 13,0 0-13,-17 0 14,17 0 1,-35-17-1,0-1 7,0 0 25,0-17-31,-53 0-15</inkml:trace>
    </iact:actionData>
  </iact:action>
  <iact:action type="add" startTime="106759">
    <iact:property name="dataType"/>
    <iact:actionData xml:id="d14">
      <inkml:trace xmlns:inkml="http://www.w3.org/2003/InkML" xml:id="stk14" contextRef="#ctx0" brushRef="#br0">26053 5151 0,'0'35'46,"0"18"-30,0 17-15,0 18 20,0 1-20,0 87 14,0 0-14,0 36 13,0 53-13,0 52 14,0-35-14,0 89 14,0-18-14,0 17 13,0-88-13,0 36 14,0-54-9,0 1-5,0-18 14,53-18-14,-18-35 13,35-35-13,-34-124 14,-36-17-14,17 17 14</inkml:trace>
    </iact:actionData>
  </iact:action>
  <iact:action type="add" startTime="109334">
    <iact:property name="dataType"/>
    <iact:actionData xml:id="d15">
      <inkml:trace xmlns:inkml="http://www.w3.org/2003/InkML" xml:id="stk15" contextRef="#ctx0" brushRef="#br0">29916 8978 0,'0'18'305,"0"-1"-289,0 1 0,0 17-15,0 1 13,0 17-13,0-36 14,0 54-14,0-36 13,17 0-13,-17 1 14,0 17-9,0-36 10,18 36-15,-18-35 14,0 17 0,0-17-14,35 17 30,-35-17-16,0-1 7,0 1-21,0-1 14,0 1-14,0 0 82,-18-18-51</inkml:trace>
    </iact:actionData>
  </iact:action>
  <iact:action type="add" startTime="110350">
    <iact:property name="dataType"/>
    <iact:actionData xml:id="d16">
      <inkml:trace xmlns:inkml="http://www.w3.org/2003/InkML" xml:id="stk16" contextRef="#ctx0" brushRef="#br0">30498 10213 0,'0'35'47,"-18"53"-32,0 1 1,-17-19-15,17 36 13,1-35-7,-36-1-6,53-35 13,0-70 71,0 0-84,0-36 14,0-17-14</inkml:trace>
    </iact:actionData>
  </iact:action>
  <iact:action type="add" startTime="111751">
    <iact:property name="dataType"/>
    <iact:actionData xml:id="d17">
      <inkml:trace xmlns:inkml="http://www.w3.org/2003/InkML" xml:id="stk17" contextRef="#ctx0" brushRef="#br0">30004 5503 0,'17'0'78,"72"0"-56,52 0-21,35 0 13,36 0-13,52 71 14,1-53-14,-18 34 14,-88-34-14,-71-18 13,-53 18-13,-17-18 14</inkml:trace>
    </iact:actionData>
  </iact:action>
  <iact:action type="add" startTime="113328">
    <iact:property name="dataType"/>
    <iact:actionData xml:id="d18">
      <inkml:trace xmlns:inkml="http://www.w3.org/2003/InkML" xml:id="stk18" contextRef="#ctx0" brushRef="#br0">26088 8696 0,'-35'-18'100,"-18"18"-85,35 0-8,-52-17-6,-1 17 13,53 0-13,-88-36 14,54 36-14,-54-17 14,18 17-14,-1-18 13,-34 0-13,52 18 14,-35-35-14,54 35 13,16 0-7,-34-17-6,34 17 14,19 0-14,-1-18 13,-17 18 2,17 0-15,1-18 13,-19 18 2,19 0 6,-1 0-6,0 0 46,-17 0-46,18 0-10,-1 0-5,0 0 14,1 0-14,-19 0 182</inkml:trace>
    </iact:actionData>
  </iact:action>
  <iact:action type="add" startTime="115553">
    <iact:property name="dataType"/>
    <iact:actionData xml:id="d19">
      <inkml:trace xmlns:inkml="http://www.w3.org/2003/InkML" xml:id="stk19" contextRef="#ctx0" brushRef="#br0">26141 8590 0,'35'0'178,"-35"-18"-162,53 1-10,0-1 25,-35 1-15,-18-1-15,35 18 14,-18 0 0,-17-18-14,18 18 20,17-17-20,-17 17 30,0 0-30,-1-18 13,1 18 2,0-18-15,-1 1 14,1 17 0,17-18-8,-17-17 8,17 35-14,0-18 14,-17 18 1,0 0-15,17-17 13,0-1-13,-17 0 14,17 18 0,-17 0-8,-1 0-6,1-17 14,0 17 0,-1-18 1,19 0 0,-19 18-15,18-17 13,1-1 8,17 0-21,-36 18 14,1-17-14,0 17 13,-1-18-13,1 18 14,17-17 0,0 17 23,-17-18-37,35 18 14,0-18 0,-35 18-14,34-17 14,1-1-14,-35 0 14,53 18 0,-19-35-14,-34 35 14,0 0-9,35-18-5,-36 18 14,-17-17 16,36 17 0,-19 0-15,1 0-9,17 0 8,71-18-14,-88 18 14,52-35-14,-17 35 14,0-18-14,0 18 13,17-17-13,-52 17 14,17 0-14,-17 0 13,0 0-7,17 0 24,-17 0-15,17-36-1,-17 36-14,-1 0 14,1-17-14,17 17 14,0 0-9,18 0-5,-35 0 14,35 0-14,-36 0 13,54-18-13,-18 18 14,-35 0-14,17-35 14,0 35-14,-35-18 29,18 18-24,17 0 26,-17 0 15,-1-18-32,1 18-8,35-35-6,-18 18 13,0-1 2,-17 18 0,0 0-15,-1 0 13,1-18 2,0 1-1,-1-1 8,1 18-22,0 0 13,17 0 2,-18-18-15,19-17 14,-19 35 0,1 0 1,17 0-10,-35-18-5,18 18 14,0-17 148,-1 17-141,1 0-21,-1 0 14,36-18 0,-35 18 1,0-17 1638,-1 17-1638,1 0-1,0-18 1,17 18 37,-17 0 78,-1 0-130,18 0 14,-17 0-14,0 0 13,-1 0 2,1-18 954,-18 1-870,0-1-46,0-17-7,0 17-31,-18 18 321,-17 0-290,17 0-31,18 18 15,-17-1-9,-1 1 10,1-18-17,17 18 1,-18-18 5,0 0-20,1 0 45,-1 17-30,0-17 15,18 18-24,-17 0-6,-1-18 13,0 0-13,-17 17 14,17-17 1,1 18-15,-18-18 13,17 0-13,0 35 14,-35-17 0</inkml:trace>
    </iact:actionData>
  </iact:action>
  <iact:action type="add" startTime="122635">
    <iact:property name="dataType"/>
    <iact:actionData xml:id="d20">
      <inkml:trace xmlns:inkml="http://www.w3.org/2003/InkML" xml:id="stk20" contextRef="#ctx0" brushRef="#br0">29845 7408 0,'-18'-17'37,"1"17"10,-1 0 7,-17 0-23,17 17-16,18 1 23,0 0-7,0-1 0,0 1-15,0 0 6,0 17 9,18-18-15,-18 1-1,17 0 1,1-18 0,17 0-10,1 0 10,-19 17-15,1-17 45,17 0-15,-17 0 22,-1-35-6,-17 17-9,0 1-37,0-1 13,0 1 2,0-1 0,0-17 5,0 17-5,-17 0-15,-1 1 13,18-1 2,-17 18 0,17-18-1,0 1-14,-18 17 14,0-18 70,1 0-64,-1 18-5,0 0 0,1 0 31,-1 0-25,0 0-7,1 18-14,17 0 61,-18-1-40,18 19 9,0-19-15</inkml:trace>
    </iact:actionData>
  </iact:action>
  <iact:action type="add" startTime="124982">
    <iact:property name="dataType"/>
    <iact:actionData xml:id="d21">
      <inkml:trace xmlns:inkml="http://www.w3.org/2003/InkML" xml:id="stk21" contextRef="#ctx0" brushRef="#br0">29951 5556 0,'-18'-17'15,"53"17"301,-17 0-300,0 0 37,-18-18 10,-18 18-48,-17 0-8,0 35-6,35-17 13,-18 0-13,-17-1 14,35-52 232,0 17-225,0 1 78,0-1 16,0 0-100,0 1-15,0-1 13,0 36 118,0-1-131,0 19 20,0-19-5,35 19-1,-17-36 1,-1 0 0,1 0-1,-1 0 7,-17-18-6,0 36 84,-35-1-99,18 1 14,17-36 132,0-17-124,0 17-8,35 18 163,-53 0 92</inkml:trace>
    </iact:actionData>
  </iact:action>
  <iact:action type="add" startTime="134457">
    <iact:property name="dataType"/>
    <iact:actionData xml:id="d22">
      <inkml:trace xmlns:inkml="http://www.w3.org/2003/InkML" xml:id="stk22" contextRef="#ctx0" brushRef="#br0">29898 5574 0,'-18'-18'300</inkml:trace>
    </iact:actionData>
  </iact:action>
  <iact:action type="add" startTime="139988">
    <iact:property name="dataType"/>
    <iact:actionData xml:id="d23">
      <inkml:trace xmlns:inkml="http://www.w3.org/2003/InkML" xml:id="stk23" contextRef="#ctx0" brushRef="#br0">23036 16245 0,'53'0'37,"-17"0"-22,34 0-14,18-35 14,1 35-14,34 0 14,-35 0-14,71 0 13,-71 0-7,-35 0-6,-18 0 13,36 0-13,-36 0 14,0 0-14,1 0 14,34 18-14,-52-18 13,17 0-13,-17 17 14,-1-17 23,36 0-37,-35 0 13,35 0-13,35 0 14,-17 0-14,17 0 14,-70 0-14,34 0 13,-34 0-13,0 0 20</inkml:trace>
    </iact:actionData>
  </iact:action>
  <iact:action type="add" startTime="147568">
    <iact:property name="dataType"/>
    <iact:actionData xml:id="d24">
      <inkml:trace xmlns:inkml="http://www.w3.org/2003/InkML" xml:id="stk24" contextRef="#ctx0" brushRef="#br0">26158 16016 0,'36'0'68,"122"35"-52,-16-35-15,52 36 13,70-1-13,-34-35 14,-19 0-14,1 35 20,-36-35-20,-70 0 14,-18 0-14,-17 0 13,-54 0-13,1 0 67</inkml:trace>
    </iact:actionData>
  </iact:action>
</iact:actions>
</file>

<file path=ppt/ink/inkAction1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10T03:57:34.5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9534">
    <iact:property name="dataType"/>
    <iact:actionData xml:id="d0">
      <inkml:trace xmlns:inkml="http://www.w3.org/2003/InkML" xml:id="stk0" contextRef="#ctx0" brushRef="#br0">17921 9931 0,'18'0'69,"-1"0"-38,1-18-30,17 18 29,-17 0-23,0 0-6,34 0 13,-34 0-13,35 0 14,-18 0-14,1 0 14,-1 0-14,0-35 13,-17 35 2,-1 0-15</inkml:trace>
    </iact:actionData>
  </iact:action>
  <iact:action type="add" startTime="32453">
    <iact:property name="dataType"/>
    <iact:actionData xml:id="d1">
      <inkml:trace xmlns:inkml="http://www.w3.org/2003/InkML" xml:id="stk1" contextRef="#ctx0" brushRef="#br0">7655 12224 0,'36'0'153,"-1"0"-137,35 0-15,-17 0 13,0 0-13,35 0 14,1 0-14,-19 0 14,18 0 0,1 0-8,-19 0-6,-52 0 13,35 0-13,-36 0 14,1 0-14,0 0 14,-1 0-14,1 0 29,35 0-14,-36 0-10,19 0 10,-1 0-15,18 0 13,-35 0-13,34 0 14,-16 0-14,-19 0 14,19 0 0,-1 0-14,-17 0 14,17 0-9,88 0 10,-70 0-15,-18 0 14,54 0-14,-19 0 13,1 0-13,-18 0 14,0 0-14,17 0 14,-35 0-14,1 0 13,-1 0-7,36 0-6,-19 0 14,19 0-14,-18 0 13,18 0-13,-19 0 14,1 0-14,18 35 13,-18-35-13,17 18 14,-52-18 0,53 0-8,-36 17-6,0-17 14,36 0-14,-54 18 13,1-18-13,17 0 14,-17 0-14,0 0 13,17 0-13,-18 35 14,1-35 1,35 0-10,-35 0-5,35 0 14,35 18-14,-53-18 13,36 0 2,-1 17-15,18-17 0,18 53 13,-53-53-13,53 18 13,-18-18 2,-17 18-15,52-1 4,-70-17 11,0 0-15,70 36 13,-87-36-13,34 0 14,18 0-14,1 0 14,-1 0-14,-18 0 13,54 17-13,-36-17 14,36 18-9,-1 0-5,18-18 14,-35 52-14,-18-52 14,-17 18-14,17 0 13,-18-18-13,1 17 14,52-17-14,-52 36 13,35-36-13,0 17 14,17 1-8,1-18 8,-36 18-14,0-18 14,-17 0-14,52 35 13,-70-35-13,70 0 14,-34 0-14,-54 0 14,35 0-14,1 0 13,-18 0-7,0 0-6,0 0 13,17 0-13,-52 0 14,53 0-14,-36 0 14,0 0-14,71 0 13,-88 0-13,52 0 14,18-18-14,-35 18 14,-17-17-9,34 17-5,18-36 14,18 36 0,-53-17-14,53-1 0,0 0 29,-18 1-29,0-19 13,-53 19-13,18-1 14,0-17-9,-18 35-5,1-18 14,-19 1-14,36-19 14,-17 1 0,-19 35-14,36-18 14,-18-17-14,1 17 36,-1-17-36,0 18 0,1-1 12,-1 0 3,-35 1-15,35 17 13,0-18-13,1 18 30,17-18-30,-18 18 13,-18 0-7,19 0-6,-1-35 14,-17 17-14,-1 18 13</inkml:trace>
    </iact:actionData>
  </iact:action>
  <iact:action type="add" startTime="45266">
    <iact:property name="dataType"/>
    <iact:actionData xml:id="d2">
      <inkml:trace xmlns:inkml="http://www.w3.org/2003/InkML" xml:id="stk2" contextRef="#ctx0" brushRef="#br0">10583 11800 0,'0'-17'231,"18"17"-193,0 0 109,-1 0-94,1 0-6,0 17-31,17 1 6,-18-18-7,-17 18 16,18-1-15,0-17-15,-1 0 14,1 0 7,0 18 178,-18 0-184,0-1-15,0 36 29,-18-53-14,18 18-15,-18-1 14,-17 19 0,17-19-8,18 1 8,-17 0 1,-1-1 0,1 19-1</inkml:trace>
    </iact:actionData>
  </iact:action>
  <iact:action type="add" startTime="47812">
    <iact:property name="dataType"/>
    <iact:actionData xml:id="d3">
      <inkml:trace xmlns:inkml="http://www.w3.org/2003/InkML" xml:id="stk3" contextRef="#ctx0" brushRef="#br0">10989 11747 0,'-35'0'137,"17"0"-121,18 18 0,-18 0-15,-17-18 13,0 35 8,17-17-6,1-1-15,-19 19 29,19-19 2,17 1 6,0 0-7,-18-1-30,0-17 14,1 18 16,17 17 6,0-17 10,0-1-9,0 1 24,0 0-61,17-18 20,1 17-5,17-17-15,1 0 14,17 18-14,-1 0 13,-16-1-13,-19-17 14,19 0-14,-19 0 13,36 0 2,-35 0-9</inkml:trace>
    </iact:actionData>
  </iact:action>
  <iact:action type="add" startTime="52958">
    <iact:property name="dataType"/>
    <iact:actionData xml:id="d4">
      <inkml:trace xmlns:inkml="http://www.w3.org/2003/InkML" xml:id="stk4" contextRef="#ctx0" brushRef="#br0">6632 13652 0,'18'0'115,"52"0"-100,19 0-14,-1 0 14,35 0-14,18 0 14,18 0-14,18 0 13,-1-35-7,0 18-6,-17 17 14,35-36-14,-35 36 13,17 0-13,36-17 14,-18 17-14,18 0 13,-1 0-13,19 0 14,-1 0-14,0 0 20,-17 0-20,17 0 14,18 0-14,-53 0 13,-35 0-13,17 0 14,-88 0-14,1 0 14,-19 0-14,-17 0 13,-35 0-13,-1 0 14</inkml:trace>
    </iact:actionData>
  </iact:action>
</iact:actions>
</file>

<file path=ppt/ink/inkAction1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10T03:58:38.0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4344">
    <iact:property name="dataType"/>
    <iact:actionData xml:id="d0">
      <inkml:trace xmlns:inkml="http://www.w3.org/2003/InkML" xml:id="stk0" contextRef="#ctx0" brushRef="#br0">13952 9754 0,'18'-17'115,"0"17"-114,-1 0 20,1 0-20,35 0 14,-18 0-14,36 0 13,-18 0-13,-1 0 14,19 0-14,-36 0 14,18 0-14,18 0 13,-36 0-13,0 0 20,18 0-20,-35 0 14,0-18-14,-1 18 14,18 0-14,18 0 13,-35 0-13,0 0 14,17 0-14,0 0 14,18 0-14,-18 0 13,89 0 8,-54 0-21,-52 0 14,17 0-14,18 0 14,0 0-14,-35 0 13,35 0-13,-36 0 14,54 0-14,-18 0 13,-18 0-7,18 0 9,18 0-15,-36 0 13,0 0-13,-17 0 14,-1 0-14,54-18 13,-53 1-13,-1 17 14,19 0-14,-1 0 14,0-18-9,-17 18-5,35 0 14,0 0 1,-36 0-15,36 0 13,-35 0 2,35-18-15,0 18 0,0 0 12,-1 0-12,1 0 14,18 0-8,-18 0-6,-18 0 13,18 0-13,0 0 14,-35 0-14,-1 0 13,1 0 2,-1 0 0,19 0-15,-1 0 20,-17 0-20,-1 0 14,19 0-14,-19 0 13,36 0-13,-35 0 14,17 0-14,18 0 13,-18 0-13,18 0 14,18 0-14,-36 0 14,18 0-9,0 0-5,-36 0 14,19 0-14,-1 0 13,0 0 18,1-17-17,-19-1 1,19 18-10,16 0-5,-34 0 14,53 0-14,-1 0 14,18 0-14,-35 0 13,35 0-13,1 0 14,-1 0-14,-18-17 14,-34 17-14,-19 0 13</inkml:trace>
    </iact:actionData>
  </iact:action>
  <iact:action type="add" startTime="43311">
    <iact:property name="dataType"/>
    <iact:actionData xml:id="d1">
      <inkml:trace xmlns:inkml="http://www.w3.org/2003/InkML" xml:id="stk1" contextRef="#ctx0" brushRef="#br0">3704 9613 0,'0'18'116,"18"-18"-85,52 35-16,19-35-14,-1 0 14,35 18-14,1-18 14,-1 0-9,18 0-5,-53 0 14,1 0-14,-54 0 13,35 0-13,-52 0 14,35 0-14,18 0 14,-18 0 0,-18 0-14,35 17 14,19-17-9,16 18-5,-16 35 14,34-53-14,1 18 14,-36-1-14,18-17 13,-18 18-13,0-18 14,-18 0-14,19 0 13,-19 0-13,-52 0 14,35 0-8,-18 0-6,0 0 13,1 0 2,-1 0-1,-17 35 1,34-35 0,-16 18-1,17-18-8,52 17-6,-16 1 13,17 17-13,-1-35 14,19 18-14,-18-18 14,-18 0-14,0 0 13,-17 0-13,-18 0 14,-18 0 1,-18 18 369,-34-18-285,34 0 184,1-18-283,0 18 14,17-18-14,-17 1 20</inkml:trace>
    </iact:actionData>
  </iact:action>
  <iact:action type="add" startTime="59953">
    <iact:property name="dataType"/>
    <iact:actionData xml:id="d2">
      <inkml:trace xmlns:inkml="http://www.w3.org/2003/InkML" xml:id="stk2" contextRef="#ctx0" brushRef="#br0">13935 9684 0,'0'-18'162,"17"18"-125,1 0-21,0 0-15,-1 0 14,1 0 0,0 0 16</inkml:trace>
    </iact:actionData>
  </iact:action>
  <iact:action type="add" startTime="74247">
    <iact:property name="dataType"/>
    <iact:actionData xml:id="d3">
      <inkml:trace xmlns:inkml="http://www.w3.org/2003/InkML" xml:id="stk3" contextRef="#ctx0" brushRef="#br0">18891 9560 0,'71'0'53,"17"0"-52,71 36 13,17-1-13,1-18 14,-19 1-14,19-18 13,-36 0-7,35 0-6,-88 0 14,18 0 0,-53 0-14,0 0 14,70-35-14,-105 35 14,70-18-14,-35 1 13,0 17-13,35-18 14,-17 18-9,-18 0-5,53-35 14,-18 35-14,0-18 14,36 0-14,-54 18 13,54-17-13,-19 17 14,36-53-14,-52 35 13,87 18-13,-52-17 14,-1-1-8,0-35-6,1 53 13,-1-18-13,-52 18 14,70-17 1,-88 17-15,18 0 13,-19-18-13,-16 18 14,-1-18-14,-17 18 13,-1 0-7,19 0-6,17 0 14,-36 0-14,54 0 13,-1 0-13,18-17 14,-17-1-14,17 18 14,-35-18-14,35 18 13,-35 0-13,18 0 14,-36 0-9,0 0-5,36 0 14,-36 0-14,0 0 14,18 0-14,18 0 13,-1 0-13,-17 0 14,0 0 1,36 0-15,-19 0 13,36 0-7,17 0-6,1 0 13,17 0-13,-18 0 14,-34 0-14,-1 0 14,0 0-14,0 0 13,71 0-13,-36 18 14,-34 0-14,-19-18 13,18 17-7,1-17-6,-19 18 14,54 0-14,-36-18 13,18 53-13,-18-53 14,18 17-14,17 1 13,-35-18 2,36 18-15,-1 17 14,18-35-9,-17 35-5,-1-35 14,1 0-14,-36 0 13,0 0-13,71 0 14,-89 0-14,-17 0 14,18 0-14,17 0 14,0 0-14,1 0 13,34 0-7,-35 0-6,71 0 13,-71 0-13,0 0 14,-35 0-14,35 0 13,-52 0-13,34 0 14,1 0-14,-36 0 14,18 0-14,-18 0 20,1 0-20,-1 0 13,35 0-13,-52 0 14,17 0-14,-17 0 14,0 0 0,17-18 1,-17 18 0,52 0-10,18 0-5,36 0 13,17 0-13,18 0 14,-71 0-14,-18 0 14,-52 0-14,0 0 13,17 0-13,-17-17 183,-1 17-168,1 0-15,17 17 13,-17-17-13,17 0 20,-17 0-5,-1 18 184</inkml:trace>
    </iact:actionData>
  </iact:action>
  <iact:action type="add" startTime="77905">
    <iact:property name="dataType"/>
    <iact:actionData xml:id="d4">
      <inkml:trace xmlns:inkml="http://www.w3.org/2003/InkML" xml:id="stk4" contextRef="#ctx0" brushRef="#br0">13794 11077 0,'35'-17'68,"0"-1"-52,18 18-15,35 0 14,-17-18-14,17 18 13,18 0-13,0 0 14,17 0-14,1 0 14,52 0-14,-53 0 13,1 0-7,52 0-6,-70 0 13,0 0-13,0 0 14,53 0-14,-54 0 14,19 0-14,-1 0 13,18 0-13,-17 0 14,-1 0-14,1 0 14,-36 0-9,53 0 10,-88 0-15,35 0 13,-17 0-13,-18 0 14,17 0-14,-17 0 14,35 0-14,-17 0 13,-18 0-13,0 0 14,17 0-9,-34 0-5,-1 0 14,18 0-14,-35 0 14,34 0-14,19 0 13,-53 0-13,35 0 14,-18 0-14,0 0 14,-17 0 0,35 0-8,-18 0-6,18 0 13,35 0-13,18 0 14,-18 0-14,36 0 14,-36 0 0,18 0-14,-1 0 14,-16 0-14,-1 0 13,0 0-7,53 0-6,-35 0 14,0 0-14,0 0 14,-18 0-14,0 0 13,35 0-13,-70 0 14,36 0-14,16 0 14,-16 0-14,-36 0 13,35 0-8,-35 0-5,17 0 14,1 0-14,-54 0 14,54 0 0,-53 0-14,17 0 0,0 0 13,0 0 2,-17 0-15,0-17 13,-1 17-7,1 0-6,0 0 14,17 0 0,-17 0-14,-1 0 14,18 0-14,1 0 13,17 0-13,17 0 14,-35 0-14,36 0 14,0 0-9,-1 0-5,-17 0 14,18 0-14,-18 0 13,17 0-13,-52 0 14,52 0-14,1 0 14,-54 0 0,54 0-14,0 0 0,-54 0 19,36 0-19,-18 0 14,1 0-14,-1 0 14,18 0-14,-35 0 13,52 0-13,-52 0 14,17 0-14,0 0 14,1 0-14,16 0 13,1 0-7,0 0-6,-17 0 13,16 0-13,-16 0 14,17 0-14,-18 0 14,0 0-14,1 0 13,-1 0-13,0 0 14,18 0-14,-35 0 20,70 0-20,-18 0 14,19 0-14,-19 0 13,18 0-13,-35 0 14,-17 0-14,34 0 13,-52 0-13,52 0 14,-17 0-14,-35 0 14,35 0-9,-18 0-5,0 0 14,1 0-14,34 0 14,-52 0-14,35 0 13,17 0-13,-52 0 14,52 0-14,1 0 13,-36 0-13,53 0 21,-35 0-21,-17 0 13,-1 0-13,0 0 14,0 0-14,-17 0 430</inkml:trace>
    </iact:actionData>
  </iact:action>
  <iact:action type="add" startTime="81594">
    <iact:property name="dataType"/>
    <iact:actionData xml:id="d5">
      <inkml:trace xmlns:inkml="http://www.w3.org/2003/InkML" xml:id="stk5" contextRef="#ctx0" brushRef="#br0">29351 4092 0,'18'0'46,"-18"35"-30,0-17 6,0 0-21,-18 17 14,18-17 0,-35 17 1,17-17 0,1-1-15,17 1 29,-18 17-24,-17-35-5,35 18 14,-36-1-14,-17 1 0,1-18 28,34 0-28,-53 35 14,54-35-14,-36 0 14,35 18-14,-17-18 13,17 0-7,1 0-6,-19 0 13,19 0 2,-1 0-15,-17 0 14,-18-18-14,0 1 13,0-1-13,-18-17 14,54 17-14,-54 1 14,36-1-9,-36 0-5,54 1 14,-36-1-14,18 0 13,17 1-13,-17-19 14,17 36-14,-17-17 14,-1-19 0,-16 19-14,34-1 14,-17 18-9,-1-35-5,1 0 14,35 17-14,-35 0 14,0-17-14,-1-35 13,19 17-13,-19 0 14,1-18-14,17 1 14,18 17 0,0 0-8,-17-18-6,-19 1 0,19 17 12,17 0-12,-18-18 14,18 1-14,0-1 14,0 18-14,0 0 13,0-35 2,0 35-15,0 18 13,0-36-7,0 18-6,0-17 14,0 35-14,0-18 13,18 0-13,-18 0 14,17 0-14,-17 0 13,18 18-13,0-1 14,-1 1-14,-17 0 14,18 17-9,0 1-5,-18-19 14,35 1-14,0 0 13,1 17-13,-1-35 14,-35 36-14,53-19 14,-18 1 0,0-18-14,18 0 14,-18 36-9,18-19-5,-17 36 14,-36-17-14,17 17 14,19-18-14,-19 18 13,36-35-13,-35 35 14,35 0-14,-18 0 14,0 0-14,18 0 13,35 0-7,-35 0 9,0 0-15,18 0 0,-1 0 12,1 0-12,-36 0 14,0 0-14,18 17 13,-35-17-13,-18 18 14,18-18 0,17 35-8,-17-17 9,-1 0-15,18 17 13,-17-17-13,17 17 14,18 53-14,-35-70 13,70 87-13,-88-87 14,53 35-14,-35-18 14,-1 1-9,19 16 10,-36-34-15,0 0 14,17 35-14,1-36 13,-1 54-13,1-53 14,-18-1-14,0 18 13,18 18-13,-1-35 21,-17 17-21,36 36 13,-19-18-13,-17 0 14,18 70-14,-18-52 13,18 17-13,-18-70 14,0 70-14,35-35 14,-35-36-14,0 1 13,0 17-7,18 0-6,-18 1 29,0-1-14,0 0-1,0-17 1,0 0-15,0 17 20,0 0-20,0 18 14,0-35-14,0 35 13,0-18-13,0 0 14,0 0-14,0 18 14,0 0 0,0-35 1,0 0-10,0-1-5,0 1 14,0-1-14,-18-17 14,0 71-14,1-53 13,-36 35-13,53-36 14,-53 18-14,17 1 14,-16 17-14,52-36 13,-18 1-7,-17-18-6,35 18 13,-18-1 2,0-17 0,1 18-1</inkml:trace>
    </iact:actionData>
  </iact:action>
  <iact:action type="add" startTime="89663">
    <iact:property name="dataType"/>
    <iact:actionData xml:id="d6">
      <inkml:trace xmlns:inkml="http://www.w3.org/2003/InkML" xml:id="stk6" contextRef="#ctx0" brushRef="#br0">21766 4604 0,'0'35'237,"0"-17"-206,-17-18-15,17 17-15,-18-17 14,-17 0-14,17 0 13,1 0-13,-19 0 14,19 0-9,-54 0-5,53 0 14,-52 0-14,-18 0 13,17-35-13,36 17 14,-36 1-14,1-36 14,-1 35-14,54 1 13,-19-1-13,1 0 20,0 1-20,17-1 14,0 0 1,-17 1-15,35-1 14,-17 0 0,-1 1-14,18-1 13,-18-35-13,1 18 21,-19-18-21,19-18 13,-1 54 2,18-18-1,0-1-14,0 1 14,0 0 1,0-1-15,0 1 20,0 0-20,0 0 13,0-36-13,0 53 14,0-52-14,0 17 14,0 35-14,0-52 13,0 17-13,18 0 14,-1 18-14,1-1 14,0-17-9,35-17-5,-18 17 14,-18-18-14,19 54 13,-19-18-13,1-18 14,0 35-14,17 0 14,18-35-14,-53 36 13,35-1-13,0-17 14,1 0-9,-19-1 10,19 19-15,-1-1 14,35-35-14,-34 18 13,-19 17-13,54-17 14,-18 0-14,0 17 13,17 0-13,-52 1 14,52 17 7,19-36-21,-72 36 0,54-17 0,-18-1 12,-18 18-12,18 0 14,-35 0-14,35 0 13,35 0-13,-53 0 14,18 0-14,53 18 20,-18 35-20,71 17 14,-36-34-14,36 34 13,-36-35-13,71-17 14,-88 53-14,18-36 0,-71 0 12,-18-35-12,0 18 14,-17-1 1,-18 1-10,17-18 10,1 35-15,0 36 13,-1-53 2,-17 17-15,18 0 14,0 18-14,-18-18 13,0 18-13,0 0 20,0-18-20,35 36 0,-35-18 13,0-18 2,0 36-15,0-54 13,0 36-13,0-35 14,0 17-14,-18-17 0,18-1 13,-53 36 8,36-35-21,-1 0 13,0 17-13,1-17 14,-1-1-14,-17 1 14,0-1-14,-1 1 13,1 0-13,0-1 14,-18 19-14,-18-19 20,54-17-20,-19 18 14,19-18-14,-1 0 13,-17 0 2,0 18-15,17-1 0,-17-17 13,-18 0-13,35 0 13,-35 0-13,18 18 20,0-1-20,-1-17 14,-17 0-14,36 18 14,-18 0-14,-1-1 13,19-17-13,-19 18 14,1 0-14,0 17 14,-1-35 0,1 18-9,18-1-5,-36 19 14,0-19 1,-18 36-15,54-35 13,-36-1-13,0 1 14,0 17-14,35-35 14,-35 18 0,0 0-8,36-1-6,-19 1 13,19-1-13,-19-17 14,19 0-14,-18 0 14,17 18-14,-17-18 13,-18 35-13,35-35 14,-17 18-14,-18 0 13,35-1-7,-35-17-6,18 36 14,0-36 0,17 17 17</inkml:trace>
    </iact:actionData>
  </iact:action>
  <iact:action type="add" startTime="92712">
    <iact:property name="dataType"/>
    <iact:actionData xml:id="d7">
      <inkml:trace xmlns:inkml="http://www.w3.org/2003/InkML" xml:id="stk7" contextRef="#ctx0" brushRef="#br0">22243 3475 0,'53'-18'184,"-18"18"-168,18-35-15,-18 35 14,53-18-14,-17 1 13,17 17-13,0-18 14,18 18-14,0 0 13,-18 0-13,18 0 14,-18-35-8,18 17-6,-36 0 13,54-17-13,-89 18 14,71-19 1,-18 36-15,0-17 0,-35 17 12,36-18 3,-1 18-15,70-35 13,-34 35-7,-36 0-6,0 0 14,18-36-14,-53 36 13,35 0-13,-35-17 14,18 17-14,-1 0 14,-34-18-14,16 1 13,19-1-13,17 18 14,-17-18-8,52 18-6,1-17 13,-18 17-13,17 0 14,36 0-14,-71 0 13,35-53-13,-34 53 14,-1 0-14,18-18 14,-53 18-14,35 0 20,-18 0-20,-17 0 13,18 0-13,17 0 14,-35 0-14,35 0 14,-17 0-14,-18-18 13,0 1-13,-36 17 14,54-36-14,-18 36 14,0 0-9,-18 0-5,53 0 14,0 0-14,18 0 14,-53 0-14,0 0 13,17-17-13,-17-1 14,-35 18 0,0-17-14,17-1 20,-17 18-5,-1 0-15,1 0 76,70 0-70,0 0-6,36 0 14,17 0-14,18 0 13,-36 0-13,0 0 14,-70 0-14,-17-18 13,-19 18 2,-17-35 6</inkml:trace>
    </iact:actionData>
  </iact:action>
  <iact:action type="add" startTime="101563">
    <iact:property name="dataType"/>
    <iact:actionData xml:id="d8">
      <inkml:trace xmlns:inkml="http://www.w3.org/2003/InkML" xml:id="stk8" contextRef="#ctx0" brushRef="#br0">22225 3440 0,'-35'17'115,"17"18"-99,18-17 5,-18-18-20,1 18 14,17-1 1,0 1 199,17-18-183,1 0-10,0-18-7,-1 1 1,1-1 15,0 0-15,-18 1 37</inkml:trace>
    </iact:actionData>
  </iact:action>
  <iact:action type="add" startTime="102997">
    <iact:property name="dataType"/>
    <iact:actionData xml:id="d9">
      <inkml:trace xmlns:inkml="http://www.w3.org/2003/InkML" xml:id="stk9" contextRef="#ctx0" brushRef="#br0">21855 2928 0,'-18'0'21,"0"0"-5,-17 35 0,17-17-1,1 17 1,-1-17-15,18 17 14,0-17 0,-18-1 7,36-17 194,35-35-215,-35-18 13,-1 18 2,1 35 84,0 0-84,34 18-1,-16 17-9,17 0 10,-36-17-15,19-1 14,-19-17 0,19 0 17,-19 0-31,18 0 20,-35-17-6,36-18-14,-36 17 345,0 0-345,0 1 30,0-1-25,0 0-5,-18 18 14,18-17 85,-18-1-69,18-17 101,-17 17-79,-1 0-38</inkml:trace>
    </iact:actionData>
  </iact:action>
  <iact:action type="add" startTime="105732">
    <iact:property name="dataType"/>
    <iact:actionData xml:id="d10">
      <inkml:trace xmlns:inkml="http://www.w3.org/2003/InkML" xml:id="stk10" contextRef="#ctx0" brushRef="#br0">28981 2699 0,'-18'0'46,"18"17"-8,-18-17-22,18 36 46,0-19-61,0 1 67,18 0 17,0-18-38,-18 17-31,17-17 21,1 0 10,0 0-9,-1 0-7,1 0-15,0 0 37,-18-35 10,0 17 22,-18 18-48,-17 0-36,-1 0 14,19 0-14,-19 0 13,19 0-13</inkml:trace>
    </iact:actionData>
  </iact:action>
  <iact:action type="add" startTime="107239">
    <iact:property name="dataType"/>
    <iact:actionData xml:id="d11">
      <inkml:trace xmlns:inkml="http://www.w3.org/2003/InkML" xml:id="stk11" contextRef="#ctx0" brushRef="#br0">28557 2222 0,'0'-35'84,"0"18"-68,0-1-15,0-17 13,18 17 2,0-35 0,-1 35-15,1 1 13,-18 52 240,0-17-253,0-1 13,0 1-13,0 35 14,0-35-14,0 17 252,0-18-169,18 19-68,-18-19-15,0-52 298,0 17-236,0 1-42,0-1 11,0 1-1,0-1 7,0-17-23,17-1 32,1 19-9,-1 17 309,1-18-331,-18 0 53,18 1-22,-1 17-32,1 0 155,0 0-69,-1 0-33,-17 17-36,0 1-17,0 0 1,18-1-10,-18 1-5,0 0 14,0-1 0,18 1 1,-18 0 0,0-1 353,0 1-353,0-1-15,0 1 14,0 17 0</inkml:trace>
    </iact:actionData>
  </iact:action>
  <iact:action type="add" startTime="113842">
    <iact:property name="dataType"/>
    <iact:actionData xml:id="d12">
      <inkml:trace xmlns:inkml="http://www.w3.org/2003/InkML" xml:id="stk12" contextRef="#ctx0" brushRef="#br0">28928 3404 0,'0'18'263,"-36"-18"-248,1 0 7,18 0-6,-1 0 15,0 0-15,1 0-15,-19 0 14,1 0 0,17 0-9,-34 0 10,-19 0-15,36 0 14,-18 0-14,18 0 13,-18 0-13,35 0 14,-17 0 0,17 0 724,0 0-724,1 0-14,-19 0 14,-16 0-14,16 0 14,-34 0-14,-1 0 13,1 0 2,-1 0-10,18 0-5,-17 0 14,-19 0-14,36 0 14,18 0-14,-18 18 13,-17-18-13,52 0 14,-70 0-14,17 0 14,-34 0-14,-19 0 13,1 0-7,-19 0-6,-16 0 13,-19 0-13,54 0 14,17 0-14,-53 35 14,53 0-14,18-17 13,35-18-13,0 0 14,0 0-14,1 0 20,-1 0-20,-18 0 14,1 0-14,17 0 13,0 0-13,-35 0 14,17 0-14,0 17 13,-17-17-13,35 18 14,-17-18-14,17 0 14,18 35-9,-1-35-5,19 0 14,-1 0 0,0 0-14,-17 0 14,-18 0 1,18 18-1,-18-18 1,-18 0-10,-17 18-5,0-18 14,-18 35-14,18-35 14,-18 35-14,18-17 13,17-18-13,-17 17 14,35-17-14,18 0 14,0 18-14,-18-18 13,35 0-8,-35 0-5,18 0 14,-18 0-14,-35 0 14,0 0-14,-36 0 13,36 0-13,-18 0 14,18 0-14,0 35 14,17-35-14,1 0 20,52 0-6,-17 0-14,17 0 77,0 18-72,1-18-5,-1 0 13,1 0-13,-36 0 14,17 35-14,-17-35 13,36 0 2,-18 0 22,17 18-23,0-18 17,1 0-17,-1 0-14,0 0 14,1 0 7,-19 18-7,-34-18 1,35 0 0,-71 17-15,35 18 13,1-17-13,52 0 14,-17-18-14,17 17 20,18 1 279</inkml:trace>
    </iact:actionData>
  </iact:action>
  <iact:action type="add" startTime="120637">
    <iact:property name="dataType"/>
    <iact:actionData xml:id="d13">
      <inkml:trace xmlns:inkml="http://www.w3.org/2003/InkML" xml:id="stk13" contextRef="#ctx0" brushRef="#br0">21749 3969 0</inkml:trace>
    </iact:actionData>
  </iact:action>
  <iact:action type="add" startTime="129696">
    <iact:property name="dataType"/>
    <iact:actionData xml:id="d14">
      <inkml:trace xmlns:inkml="http://www.w3.org/2003/InkML" xml:id="stk14" contextRef="#ctx0" brushRef="#br0">21784 1182 0,'0'35'68,"0"-17"-52,0 35-1,-35-18-14,35 0 14,0-17-14,0 35 14,0-18-14,0-17 13,0-1 8,-18-17 25,18 18-31,0 0-15,0-1 14</inkml:trace>
    </iact:actionData>
  </iact:action>
  <iact:action type="add" startTime="130554">
    <iact:property name="dataType"/>
    <iact:actionData xml:id="d15">
      <inkml:trace xmlns:inkml="http://www.w3.org/2003/InkML" xml:id="stk15" contextRef="#ctx0" brushRef="#br0">21766 1182 0,'0'-18'84,"36"1"-68,17-19 6,-36 36-6,18 0-1,36 0-14,-18-17 14,-35 17-14,17-18 13,-17 18-13,-1 0 14,18 0 7,-17 0 78,0 0-84,-1 0 0,-17 18-15,18 17 13,-18-17 2,0-1 0,0 1 6,0 17-6,0-17-15,-35-18 13,-36 0 2,36 17 0,0-17-15,-1 0 13,1 0-13,17 0 14,-52 0-9,-1 0-5,54 0 14,-54 0 0,36 0-14,-18 18 14,53 0-14,53-18 183,-18 17-168,18 1-15,35-18 13,-17 18-13,-1 17 14,1-18 0,-18-17-8,0 0-6,-18 18 14,18-18-14,-35 0 13,-1 0-13,18 0 14,-35 18 85,0-1-47,-17 1-21,-1-18-31,18 18 13,-35-1-13,0 1 14,-18 0 1,35-18-1,-17 0-8,-18 17-6,35-17 13,-35 0-13,36 0 14,-19 0 1,19 0-1,-1 0 23,0 0-37,1 0 13,-1 0-13,1 0 14</inkml:trace>
    </iact:actionData>
  </iact:action>
  <iact:action type="add" startTime="132632">
    <iact:property name="dataType"/>
    <iact:actionData xml:id="d16">
      <inkml:trace xmlns:inkml="http://www.w3.org/2003/InkML" xml:id="stk16" contextRef="#ctx0" brushRef="#br0">27552 811 0,'18'0'15,"-18"18"7,0 35-21,0-35 14,-18 34-14,0 19 13,1-18-13,17-18 14,0 36-14,0-18 14,0 17-14,0-17 13,0-18-13,0 18 14,0-35 7</inkml:trace>
    </iact:actionData>
  </iact:action>
  <iact:action type="add" startTime="135234">
    <iact:property name="dataType"/>
    <iact:actionData xml:id="d17">
      <inkml:trace xmlns:inkml="http://www.w3.org/2003/InkML" xml:id="stk17" contextRef="#ctx0" brushRef="#br0">27234 917 0,'0'18'99,"18"-18"-68,0 0-30,-1 0 21,19-18-21,-1 18 13,0 0-13,0 0 14,18 0-14,-35-17 14,17-1 38,-35 36 163,0-1-185,0 1-15,0-1-15,0 19 13,0-19-13,0 1 14,0 17-8,0 1-6,0-19 13,0 19-13,-17-1 14,17 0 0,-36 0-14,36 1 14,0-1 1,0-17 6,0-1 25,0 1-31,0-1-15,0 1 13,0 35 2,0-35-10,0 17-5,0-17 14,36-18 248,-1 0-241,18 0-7,-36 0 17,19 0-17,-19 0 1,36 0-1,-17 0-8,-1 0-6,-17 0 14,-1 0-14,18 0 13,-17 0-13,0 0 67,-18-18 63</inkml:trace>
    </iact:actionData>
  </iact:action>
  <iact:action type="add" startTime="136998">
    <iact:property name="dataType"/>
    <iact:actionData xml:id="d18">
      <inkml:trace xmlns:inkml="http://www.w3.org/2003/InkML" xml:id="stk18" contextRef="#ctx0" brushRef="#br0">27358 1164 0,'18'0'131,"34"0"-116,-16 0 1,34 0-15,-17 35 13,-18-17-7,1-18-6,17 18 14,-36-18 0</inkml:trace>
    </iact:actionData>
  </iact:action>
  <iact:action type="add" startTime="137788">
    <iact:property name="dataType"/>
    <iact:actionData xml:id="d19">
      <inkml:trace xmlns:inkml="http://www.w3.org/2003/InkML" xml:id="stk19" contextRef="#ctx0" brushRef="#br0">27799 829 0,'0'-18'131,"35"18"-115,0-17-1,-17 17 1,0 0-1,-1 0-8,1 0 9,0 0-1</inkml:trace>
    </iact:actionData>
  </iact:action>
  <iact:action type="add" startTime="138549">
    <iact:property name="dataType"/>
    <iact:actionData xml:id="d20">
      <inkml:trace xmlns:inkml="http://www.w3.org/2003/InkML" xml:id="stk20" contextRef="#ctx0" brushRef="#br0">27922 635 0,'-17'-18'15,"-1"18"138,0 18-106,18 0-46,0-1 0,0 1 19,0 17-19,0-17 14,0 35 0,0-36-14,0 1 14,0 0 70,0-1-70,0 1 1,0 0 68,0-1-68,0 1-15,0-1 29,0 19-23</inkml:trace>
    </iact:actionData>
  </iact:action>
  <iact:action type="add" startTime="167467">
    <iact:property name="dataType"/>
    <iact:actionData xml:id="d21">
      <inkml:trace xmlns:inkml="http://www.w3.org/2003/InkML" xml:id="stk21" contextRef="#ctx0" brushRef="#br0">3440 12524 0,'17'0'115,"18"0"-99,36 0-15,-18 0 13,18 0-13,34 0 14,-16 0-8,52 0-6,-18 0 13,36 0-13,-18 0 14,0 0-14,-17 0 13,-36 0-13,0 0 14,-17 0-14,17 0 14,-18 0 0,18 0-8,-17 0-6,17 0 13,-53 0-13,54 0 14,-1 0-14,71 0 14,-71 0-14,35 0 13,-35 0-13,1 0 14,-19 0-14,-52 0 14,52 0-9,-34 0-5,34 0 14,-34 0-14,16 0 13,19 0-13,17 0 14,0 0-14,1 0 14,34 0-14,18 17 13,0 19-13,-17-1 20,-89-35-20,36 0 0,-18 17 13,-18-17 2,0 0-15,0 0 13,1 36-13,17-36 14,-18 17-14,35-17 14,-52 18-14,35-18 13,-35 0-7,17 0 9,-18 0-15,1 0 160,17 0-145</inkml:trace>
    </iact:actionData>
  </iact:action>
  <iact:action type="add" startTime="169106">
    <iact:property name="dataType"/>
    <iact:actionData xml:id="d22">
      <inkml:trace xmlns:inkml="http://www.w3.org/2003/InkML" xml:id="stk22" contextRef="#ctx0" brushRef="#br0">16069 12612 0,'-35'0'37,"17"0"-36,0 0 14,-17 0 1,18 17 252,-1-17-267,-17 0 14,-1 0-14,-17 0 14,36 0-14,-36 0 13,35 0 2,-17 0 337,17 0-337,-35 0-1,0 0-14,-88 0 14,-70 0-14,34 0 14,-105 0-14,53 0 13,52 0-7,72 0-6,34 36 14,71-1 232,71-17-231,52-18-15,1 35 13,87-17-7,-70 17-6,106-18 13,-35 36-13,-18-53 14,-35 18-14,17-18 14,-52 0-14,-36 0 13,-18 0-13,-34 0 14,34 0-14,-35 0 14,1 0-9,52 0-5,-18 0 14,19 0-14,34 0 13,-35 0-13,53 0 14,18 0 1,18 0-15,-36 18 13,70-18-13,-87 0 14,-1 0-14,54 0 4,-36 0 11,-18 0-15,18 0 14,-17 0-14,-1 0 13,-35 0-13,1 0 14,-1 0-14,-35 0 13,17 0-13,19 0 14,-54 0-8,35 0-6,1 0 13,-53 0-13,52 0 14,18-18-14,-17 18 14,-18-18-14,17 18 13,19-17-13,-1-1 14,0 18 0,18 0-8,-18-35-6,18 17 14,35 18-14,-53-17 13,18 17-13,-18 0 14,0-36-14,-35 36 13,35 0-13,18-35 14,18 17-14,-18 18 14,-18 0-9,35-17-5,1 17 30,87 0-30,-122 0 0,69 0 12,-122 0-12,34 0 14,-17-18-14,0 18 13,-18 0-13,36 0 14,17 0-9,35 0-5,1 0 14,52 0-14,-70 0 14,18 0-14,-36 0 13,-18 0 2,-34 0-15,-19 0 14,1 0-14,0-18 13</inkml:trace>
    </iact:actionData>
  </iact:action>
  <iact:action type="add" startTime="173428">
    <iact:property name="dataType"/>
    <iact:actionData xml:id="d23">
      <inkml:trace xmlns:inkml="http://www.w3.org/2003/InkML" xml:id="stk23" contextRef="#ctx0" brushRef="#br0">27164 12806 0,'35'0'121,"53"0"-105,36 0-15,52 0 14,18 0-14,-17 0 13,70 0-13,-53 0 14,17 0-14,-87 0 14,-1 0-14,-35 0 13,1 0-8,-54 0-5,35 0 14,-52 0-14,0 0 14</inkml:trace>
    </iact:actionData>
  </iact:action>
  <iact:action type="add" startTime="175199">
    <iact:property name="dataType"/>
    <iact:actionData xml:id="d24">
      <inkml:trace xmlns:inkml="http://www.w3.org/2003/InkML" xml:id="stk24" contextRef="#ctx0" brushRef="#br0">2240 14005 0,'53'0'99,"35"0"-83,-52 0-15,105 0 14,-18 36-14,1-36 13,70 0-7,-36 0 8,19 0-14,-36 0 14,71 0-14,-36 0 14,-17 17-14,17-17 13,-70 0-13,53 35 14,-1 1-14,-17-36 14,-17 17-9,52-17-5,-70 18 14,18 17-14,-1-17 13,18-18-13,18 35 14,194 18 1,-177-53-15,-17 0 13,-18 0-13,-18 0 14,1 0-9,-36 0-5,-35 0 14,-35 0 1,-1 0 15,19 18-16,34-1 1,-35 1-9,36-18-6,17 0 13,36 35-13,-36-35 14,35 0-14,-52 0 14,-1 0-14</inkml:trace>
    </iact:actionData>
  </iact:action>
  <iact:action type="add" startTime="211177">
    <iact:property name="dataType"/>
    <iact:actionData xml:id="d25">
      <inkml:trace xmlns:inkml="http://www.w3.org/2003/InkML" xml:id="stk25" contextRef="#ctx0" brushRef="#br0">23125 1799 0,'-18'0'84,"0"18"-53,-17 17-9,17-35-6,1 18-15,-36-1 14,-18 19-14,36-19 13,-36 1-13,-17 0 14,-18 17-14,-35-35 13,53 17-13,-18 36 21,-17-53-21,52 36 13,-17-36-13,35 17 14,0-17-14,36 0 13,-36 0-13,35 0 14,-17 0 16,17 0-24,0 0 9,-17 0-15,-18 0 13,-17 0-13,-1-17 14,-17-1-14,-53-35 13,70 18-13,-17 0 14,-18-36-14,36 36 14,-18-18-9,52 18 10,-52-18-15,70 17 13,-35 1-13,36 35 14,-1-35-14,-17-1 14,17 36 0,18-17 1,0-1-10,0 1-5,0-1 14,0 0-14,0-17 14,0 17-14,0-17 13,0 0-13,0-18 14,0 18-14,36-18 13,-1 17-13,0-16 14,-17-1-8,35 17 8,-18 1-14,36-18 14,52-17 1,-88 52-15,36-17 13,-18-1-13,17 1 14,-34 17-14,16-17 13,1 18-7,18-1-6,52 0 14,-87 1-14,17-1 13,17-17-13,36 17 14,-35-17-14,-36 17 13,35 1-13,1-1 14,-18 0-14,-18 18 14,-17-17-9,17 17 10,-17 0-1,-1 0 1,19 0-15,-19 0 14,36 0 0,-35 0-14,17 0 14,18 17-9,0 1-5,-35 17 14,17 0-14,18 18 14,-36-53-14,19 36 13,-19-1-13,1-17 14,0-18-14,17 70 14,-17-52-14,34 35 13,1 17-7,18 18-6,-18-35 13,-36-35-13,36 17 14,-35 1-14,0-19 14,-1-17 0,1 35-14,-18-17 14,18 0 0,-18-1-8,0 1 9,0 0-15,17-1 13,-17 1-13,0 17 14,0-17 0,0 35 1,0-36-15,0 1 14,0 35-9,0-35-5,0 17 14,0-18-14,0 1 13,0 0 2,0-1 0,0 1-15,-17 17 51,17-17-51,-18 0 30,0 35 0,1-18 22,-1-18-38,18 1 1,-18 17 0</inkml:trace>
    </iact:actionData>
  </iact:action>
</iact:actions>
</file>

<file path=ppt/ink/inkAction1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10T04:02:33.4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945">
    <iact:property name="dataType"/>
    <iact:actionData xml:id="d0">
      <inkml:trace xmlns:inkml="http://www.w3.org/2003/InkML" xml:id="stk0" contextRef="#ctx0" brushRef="#br0">2752 5151 0,'0'-36'184,"35"36"-168,-17 0-1,34 0-14,19-17 14,17 17-14,0-18 14,1 18-14,34-18 13,1 18-13,52 0 14,-17 0-9,35 0-5,-71 0 14,1 0-14,-1 0 14,-17 0-14,0 0 13,-18 0-13,0 0 14,-35 0-14,0 0 14,18 0-14,-1 0 13,-17 0-7,18 0-6,17 0 13,0 0-13,18 0 14,35 0-14,71 0 29,-124 0-14,0 0-15,0 0 0,-17 0 12,-36 0-6,0 0-6,1 0 14,-19 0-14,19 0 13,16 0-13,-16 0 14,34 0-14,18 0 14,-17 0-14,35 0 13,17 0-13,1 0 14,-36 0-9,53 0-5,-17 0 14,-36 0-14,0 0 14,-17 0-14,17 0 13,0 0 2,35 0-15,-34 0 13,34 0-13,-35 0 14,0 0-8,1 0-6,34 0 13,-35 0-13,18 0 14,-53 0-14,35 0 14,36 0-14,-54 0 13,36 0-13,-18 0 14,71 0-14,-124 0 13,54 0-7,-1 0-6,18 0 13,17 53-13,-52-53 14,34 18 1,19-18-15,-1 18 0,36-18 12,17 0 3,-70 0-15,71 0 14,-19 0-9,-34 0-5,-36 0 14,53 0-14,-17 0 13,-54 0-13,18 0 14,-52 0-14,34 0 14,-17 0-14,-18 0 13,36 0-13,53 52 14,-36-52-9,0 0-5,71 0 14,-54 0-14,19 0 14,-1 0-14,54 0 13,-54 0 2,-35 0-15,1 0 0,-19 0 13,-52 0 7,17 0 11,0 0-17,18 0-14,-35 0 14,35 0-14,-35 0 14,34 0-14,-16 0 13,-19 0-7</inkml:trace>
    </iact:actionData>
  </iact:action>
  <iact:action type="add" startTime="7959">
    <iact:property name="dataType"/>
    <iact:actionData xml:id="d1">
      <inkml:trace xmlns:inkml="http://www.w3.org/2003/InkML" xml:id="stk1" contextRef="#ctx0" brushRef="#br0">2117 6615 0,'17'0'31,"19"-18"0,-19 18 38,1 0-68,-1 0 14,19 0-14,-1 0 13,0 0-13,36 0 0,-18 0 19,35 0-19,-17 0 14,17 0-14,35 0 14,1 0-14,-18 0 13,-1 0-13,-16-18 14,-19-17-14,-17 35 13,0-18-13,-18 18 14,18 0-9,0 0-5,35 0 14,-35 0-14,35 0 13,1 0 2,34 0-15,0 0 14,19 0-14,-19 0 13,1 0-13,-36 0 14,35 0-9,-35 0-5,1 0 14,87 0 1,-70 0-15,35 0 13,-53 0-13,0 0 14,18 0-14,-18 0 14,-52 0-14,52 0 13,-18 0-7,1 0-6,-53 0 13,52 0-13,-17 0 14,-35 0 1,52 0-15,1 0 13,-18 0-13,0 0 14,35 0-14,-18 0 14,36 0-14,18 0 4,-36 0 11,0 0-15,18 0 13,-18 0-13,0 0 14,0 0-14,1 0 14,-19 0-14,1 0 13,-18 0-13,70 0 14,-52 0-9,-18 0-5,17 0 14,18 0-14,1 0 13,-19 0 2,18 0-15,1-17 13,-19 17-13,1-18 14,17 18-14,0 0 14,-35 0-9,35 0-5,0 0 14,-17 0-14,-18 0 13,17 0-13,-17 0 14,0-35-14,0 35 14,-18 0-14,18 0 13,-35 0-13,0 0 14,35 0-9,-18 0-5,18 0 14,0 0-14,35 0 13,0 0 2,18 0-15,0 0 14,17 0-14,36 0 13,-53 0-13,17 0 14,1 0-8,17 0-6,-53 0 13,18 0-13,-18 0 14,-70 0-14,52 0 13,-35 0-13,1 0 14,-1 0-14,36 0 14,-36 0-14,18 0 13,0 0-7,0 0-6,35 0 14,35 0 0,1 0-14,-1 0 0,-35 0 13,54 0-13,-37 0 13,-16 0-13,-54 0 14,0 0-14</inkml:trace>
    </iact:actionData>
  </iact:action>
  <iact:action type="add" startTime="15406">
    <iact:property name="dataType"/>
    <iact:actionData xml:id="d2">
      <inkml:trace xmlns:inkml="http://www.w3.org/2003/InkML" xml:id="stk2" contextRef="#ctx0" brushRef="#br0">12224 7832 0,'35'0'169,"18"0"-154,35 0-14,0-18 14,71 18-14,-35 0 13,17 0-13,0 0 14,18 0-9,-71 0-5,0 0 14,0 0-14,0 0 13,-17 0-13,-1 0 14,-17 0-14,0 0 14,0 0-14,0 0 13,0 0-13,0 0 14,35 0-9,0 0-5,0 0 14,18 0 1,-17 0-15,-54 0 13,53 0-13,-17 0 14,17 0-14,-18 0 14,1 0-14,-36 0 13,36 0-7,-1 0-6,18 0 14,-35 0-14,36 0 13,-37 0-13,90 0 14,-54 0-14,35 0 13,1 0-13,-18 0 14,52 0-14,-17 0 14,-17 0-9,17 0 10,124 0 0,-160 0-15,-16 0 13,-1 0-13,0 0 14,0 0-14,-17 0 13,-1 0-13,-17 0 14,0 0-9,35 0-5,-17 0 14,17 0-14,0 0 14,0 0-14,1 0 13,34 0-13,-35 0 14,71 0-14,-53 0 14,0 0-14,0 0 13,-1 0-7,-16 0-6,-1 0 13,-18 0-13,19 0 14,-37 0-14,37 0 14,-1 0-14,18 0 13,-18 0 2,0 0-15,36 0 13,-36 0-7,53 0-6,18 0 14,-18 0-14,-18 0 13,54 0-13,-89 0 14,35 0-14,-35 0 14,-17 0-14,-18 0 13,-18 0-13,18 0 14,-35 0-9,-1 0-5,19 0 14,-19 0 0,1 0 1,0 0-15,17 0 14,0 0-14,0 0 0,36 0 12,-53 0 3,70 0-10,18 0-5,35 35 14,-71-35-14,1 0 14,17 0-14,-53 0 13,1 0-13,34 0 14,-35 0 1,-17 0-15,35 0 19,-35 0-19,-1 0 14,36 0-14,-35 0 13,17 0-13,0 0 30,1 0-30,-19 0 13,54 18-13,-36-18 14,18 0-9,18 0-5,-1 18 14,-35-18-14,1 0 14,17 0-14,0 0 13,35 17-13,35 18 14,-52-35-14,17 18 14,35-18-14,-70 18 13,53-18-8,-53 0-5,-35 0 14,-1 0 48,19 17-48,-1 19-8,-17-36-6,17 0 13,-18 0-13,19 0 14,-19 0 1,1 0 15,17 0-30,1 0 13,17 0-7,-36 0-6,54 0 14,-36 0-14,-17 0 13,-1 0-13,1 0 14,0 0 1,-1 0-1,1 0-14,17 0 14,0 0-9,1 0-5,-19 0 14,1 0-14,0 0 214,17 0-214,-18 0 29,1-18-29,0 18 14,-18-18 1,17 18 105,1-17-105</inkml:trace>
    </iact:actionData>
  </iact:action>
  <iact:action type="add" startTime="23491">
    <iact:property name="dataType"/>
    <iact:actionData xml:id="d3">
      <inkml:trace xmlns:inkml="http://www.w3.org/2003/InkML" xml:id="stk3" contextRef="#ctx0" brushRef="#br0">25382 7885 0,'36'0'215,"34"0"-214,18 0 14,36 0-14,-36 0 14,36 0-14,52 0 13,-88 0-7,53 0-6,18 0 14,-18 0-14,-53 0 13,36 0-13,17 0 14,-35 0-14,0 0 13,17 0-13,-35 0 14,-17 0-14,17 0 14,0 0-9,36 0-5,-1 0 14,-35 0 0,53 0-14,-17 0 14,-1 0-14,54 0 14,-36 0-14,35 0 13,-52 0-13,-1 0 14,18 0-9,18 0-5,-36 0 14,54 0-14,-71 0 13,17 0-13,1 0 14,-36 0-14,-35 0 14,0 0-14,-18 0 13,18 0-13,17 0 20,-34 0-5,17 0 0,-36 0-15,36 0 13,-35 0-13</inkml:trace>
    </iact:actionData>
  </iact:action>
  <iact:action type="add" startTime="25538">
    <iact:property name="dataType"/>
    <iact:actionData xml:id="d4">
      <inkml:trace xmlns:inkml="http://www.w3.org/2003/InkML" xml:id="stk4" contextRef="#ctx0" brushRef="#br0">2240 9137 0,'18'0'53,"-1"0"-38,36 0-14,0 0 14,53 0-14,-18 18 13,71-1-13,-71-17 14,124 18-14,-18-18 14,-35 0-9,70 0-5,0 0 14,18 0-14,-53 0 13,71 0-13,-36 0 14,-17 0-14,-1 0 14,-34 0-14,-36 0 13,-18 0-13,-34 0 20,34 0-20,-35 0 14,0 0-14,-17 0 14,0 0-14,-36 0 13,35 0-13,36 0 14,-18 0-14,71 53 14,-35-36-14,-1-17 13,36 18-8,-53-18-5,0 0 14,-18 0 1,-71 0-15,1 0 0</inkml:trace>
    </iact:actionData>
  </iact:action>
  <iact:action type="add" startTime="33504">
    <iact:property name="dataType"/>
    <iact:actionData xml:id="d5">
      <inkml:trace xmlns:inkml="http://www.w3.org/2003/InkML" xml:id="stk5" contextRef="#ctx0" brushRef="#br0">10354 9472 0,'-35'0'46,"70"0"155,-17 0-200,87-18 14,-52 1-14,53 17 13,-18 0-7,1 0-6,-1 0 14,0 0-14,0 0 13,36 0-13,-54 0 14,1 0-14,-36 0 14,36 0-14,-18 0 13,-36 0-13,54 0 14,-36 0-9,18 0-5,17 0 14,1 0-14,-18 0 14,0 0 0,35 0-14,-35 0 14,35 0-14,-35 0 13,0 0-13,18 0 14,-1 0-8,-52 0-6,52 0 13,-34 0-13,-1 0 14,0 0-14,18 0 14,-35 0-14,17 0 13,0 0-13,1 0 14,-19 0 0,36 0-9,-18 0-5,18 0 14,0 0-14,0 0 14,35 0 0,1 0-14,-19 0 14,-17 0-14,0 0 14,0 0-14,-36 0 13,19 0-7,-19 0-6,36 0 13,-17 0 2,-19 0-15,18 0 14,1 0-14,-1 17 13,0-17-13,18 18 14,-35-18 1,17 0-10,-17 0 10,17 18-15,0-18 29,18 0-29,-35 0 13,35 0-13,-18 0 14,18 0-14,-18 0 13,18 0-7,-35 0-6,35 0 14,-36 17-14,54-17 13,-18 0-13,-18 18 14,36-18-14,-18 0 13,0 0-13,-1 0 14,19 0-14,0 0 14,-54 0-9,71 0-5,-35 0 14,36 0-14,-37 0 13,1 0-13,18 0 14,-1 0-14,-17 0 13,36 0-13,-37 0 14,37 0 1,-19 0-10,1 0-5,-36 0 14,36 0-14,-54 0 13,19 0-13,-1 0 14,-18 0 1,1 0-15,0 0 13,-1 18-13,19-18 20,-19 0-5,19 0-1,16 35-14,1-35 30,-35 0-30,35 18 13,-18-18-13,1 0 14,-1 0-9,0 0-5,-17 0 14,-1 0-14,1 0 61,17 17-61,-17-17 13,17 0-7,-17 0-6,-1 0 13,1 0-13,0 0 14,-1 0 117</inkml:trace>
    </iact:actionData>
  </iact:action>
  <iact:action type="add" startTime="44363">
    <iact:property name="dataType"/>
    <iact:actionData xml:id="d6">
      <inkml:trace xmlns:inkml="http://www.w3.org/2003/InkML" xml:id="stk6" contextRef="#ctx0" brushRef="#br0">22031 11712 0,'35'0'152,"53"0"-136,-35 0-15,36 0 13,-19 0-13,18 0 14,0 0-14,1 0 14,87 0-14,-52 0 13,17 0-7,35 0-6,-17 0 14,-18 0-14,-18 0 13,-34 0-13,-72 0 14,18 0-14</inkml:trace>
    </iact:actionData>
  </iact:action>
  <iact:action type="add" startTime="51959">
    <iact:property name="dataType"/>
    <iact:actionData xml:id="d7">
      <inkml:trace xmlns:inkml="http://www.w3.org/2003/InkML" xml:id="stk7" contextRef="#ctx0" brushRef="#br0">13353 11659 0,'17'0'131,"19"0"-130,-1 0 13,0 0-7,18 0-6,0 0 14,0 0 0,0 0-14,35 0 14,-17 0-14,-1 0 13,-35 0-13,18 0 14,0 0-14,-35 0 14,-1 0-9,19 0-5,-19 0 14,19 0-14,-1 0 13,18 0-13,-36 0 14,54 0-14,-36 0 14,18 0-14,0 0 13,-35 0-13,-1 0 14,54 0-9,-53 0-5,17 0 14,0 0-14,0 0 14,1 0-14,34 0 13,-34 0-13,16 0 14,1 0 1,0 0-15,0 0 13,0 0-7,-35 0-6,52 0 13,-17 0-13,-35 0 14,35 18-14,-18-18 14,0 0-14,-17 18 13,0-18-13,17 0 14,0 0-14,0 17 14,-17-17-9,53 0-5,-54 0 14,36 0-14,0 0 13,18 0-13,-18 18 14,17-1-14,-17 1 14,18-18 0,-1 0-14,-17 0 14,-35 0-9,17 0-5,0 0 14,1 0-14,-19 0 14,1 0-14,0 0 13,-1 0-13,1 0 14,-1 0-14,36 0 14,-35 0 0,53 0-9,-19 0-5,19 0 14,-18 0-14,35 0 14,0 0-14,-35 0 13,0 0-13,-18 0 14,1 0-14,17 0 13,-36 18-13,36-18 21,-35 0-21,17 0 13,0 17-13,18-17 14,-17 0-14,16 0 14,-16 0-14,52 0 13,-53 0-13,53 0 14,-52 0-14,52 0 13,-18 0-7,-17 0-6,18 0 14,-36 0-14,0 0 13,-17 0-13,0 0 14,17 0 54,-17 0-68,35 0 14,-36 0 0,1 0 1,0 0-1,-1 0 202,18 0-211,1 0-5,-1 0 14,0 0-14,-17 0 13,17-17-13,-17 17 30</inkml:trace>
    </iact:actionData>
  </iact:action>
  <iact:action type="add" startTime="59059">
    <iact:property name="dataType"/>
    <iact:actionData xml:id="d8">
      <inkml:trace xmlns:inkml="http://www.w3.org/2003/InkML" xml:id="stk8" contextRef="#ctx0" brushRef="#br0">20002 13070 0,'0'18'15,"36"0"38,-19-18-37,19 0-15,17 0 14,-18 17-14,35-17 14,-17 0-14,-17 18 13,17-18-13,-1 18 14,-16-18 0,34 0-14,-17 17 4,0 1-4,0-18 14,-18 0-14,36 0 14,-18 0 0,17 0-14,-17 0 14,35 0-14,-17 0 14,17 0-14,-53 0 13,18 0-7,36 0-6,-19 0 14,-17 0-14,18 0 13,-18 0-13,17 0 14,18 0-14,0 0 14,18 0-14,0 0 13,35 0-13,-17 0 14,17 0-9,71 0-5,-1 0 14,-70 0-14,36 0 13,-36 0-13,35 0 14,-17 0-14,-18 0 14,35 0 0,1 0-14,-18 0 14,17 0-9,-35 0-5,18 0 14,-53 0-14,-36 0 14,-17 0-14,-18 0 13,1 0-13,-1 0 14,-17 0 16,-1 0-25,1 0-5,0 0 14,-89 0 164</inkml:trace>
    </iact:actionData>
  </iact:action>
  <iact:action type="add" startTime="60667">
    <iact:property name="dataType"/>
    <iact:actionData xml:id="d9">
      <inkml:trace xmlns:inkml="http://www.w3.org/2003/InkML" xml:id="stk9" contextRef="#ctx0" brushRef="#br0">13776 13141 0,'53'0'68,"35"0"-52,-17 0-15,17 0 13,0 0-13,-35 0 14,-18 0-14,-17 0 13</inkml:trace>
    </iact:actionData>
  </iact:action>
  <iact:action type="add" startTime="65325">
    <iact:property name="dataType"/>
    <iact:actionData xml:id="d10">
      <inkml:trace xmlns:inkml="http://www.w3.org/2003/InkML" xml:id="stk10" contextRef="#ctx0" brushRef="#br0">8273 12541 0,'-36'0'84,"89"0"-68,53 0-15,88 53 20,-53-35-20,71-1 13,-36 19-13,18-1 14,18 0-14,-71-17 14,35 0-14,-70-18 13,-17 0-13,-37 0 14,1 0-14,-17 0 13,-19 0 56,1 0-69,0 0 13,-1 0 8,1 0 25,-1 35-32,36-35-14,36 35 14,87-17-14,18 35 14,18-53-9,-18 17-5,-71-17 14,-52 0-14,-54 0 14,1 0 16,-36-17-16,-17 17-14,17-18 21,1 18 109,34-35 70,19-1-186,-19 19-14,1-1 14,-18 1-14,18 17 51</inkml:trace>
    </iact:actionData>
  </iact:action>
  <iact:action type="add" startTime="73449">
    <iact:property name="dataType"/>
    <iact:actionData xml:id="d11">
      <inkml:trace xmlns:inkml="http://www.w3.org/2003/InkML" xml:id="stk11" contextRef="#ctx0" brushRef="#br0">7796 15240 0,'53'0'68,"0"0"-52,0 0-15,35 0 13,18 0-7,-18 0-6,53 0 13,18 0-13,-18 0 14,0 0 1,18 0-15,18 0 13,-36 0-13,35 0 14,-17 0-14,-53 0 14,17 0-9,36 0-5,-36-35 14,-52 35-14,-18 0 14,17 0-14,1 0 13,-1 0-13,-17 0 14,36 0-14,-19 0 14,36 0-14,-35 0 13,34 0-7,19 0-6,-1 0 13,-34 0-13,34 0 14,-52 0-14,17 0 14,-35 0-14,17 0 13,1 0-13,-36 0 14,0 0 0,1 0-8,52 0-6,-18 0 14,-17 0-14,35 0 13,-35 0-13,36 0 14,-1 0-14,-18 0 13,36 0-13,-53 0 14,35 0-14,0 0 14,-17 0-9,-36 0-5,53 0 14,-17 0-14,35 0 13,-36 0-13,36 0 14,0 0-14,-18 0 14,0 0-14,1 0 13,17 0-13,-54-18 20,54 18-20,-70 0 14,52-18-14,-35 18 14,52 0-14,-34 0 13,70 0-13,-53 0 14,36 0-14,-18 0 14,-1 0-14,-16 0 13,-1 0-7,0 0-6,36 0 13,-36 0-13,0 0 14,0 0-14,18 0 14,-18-17-14,0-1 13,-17 1-13,-1 17 14,19 0-14,-19 0 20,-17 0-20,18 0 14,17 0-14,0 0 13,0 0-13,71 0 14,-71 0-14,0 0 14,36 0-14,-36 0 13,36 0-13,-1 0 14,-35 0-9,0 0-5,54 0 14,-19 0-14,0 0 14,1 0-14,-1 0 13,19 0-13,-19 0 14,-35 0-14,36 0 14,17 0-14,-18 0 20,1 0-20,-18 0 13,52 0-13,-70 0 14,36 0-14,-36 0 14,0 0-14,1 0 13,-19 0-13,18 0 14,-35 0-14,35 0 14,1 0-9,87 0-5,18 0 14,-18 0-14,1 0 13,-54 0-13,36-18 14,-36 18-14,1-35 14,-36 17-14,-17 18 13,-18-35-13,-36 35 20,19 0-20,16 0 14,-34 0-14,53 0 14,-1 0-14,-52 0 13,52 0-13,1 0 14,-36 0-14,18 0 13,18 0-13,-36 0 14,71 17-8,-53 1-6,53-18 13,-36 35-13,18-35 14,-17 0-14,-53 0 14,34 0-14,-34 0 13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10T03:11:57.9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231">
    <iact:property name="dataType"/>
    <iact:actionData xml:id="d0">
      <inkml:trace xmlns:inkml="http://www.w3.org/2003/InkML" xml:id="stk0" contextRef="#ctx0" brushRef="#br0">2205 6562 0,'0'17'22,"17"-17"-7,1 18 1,0-18-15,17 0 14,-17 0-14,-1 0 13,1 0-13,0 0 14,-1 0-9,36 0-5,-35 0 14,-1 0-14,19 0 14,-19 0-14,36 0 13,-17 0 2,-1 0-15,0 0 13,0 0-13,1 35 14,17-35-8,-18 18-6,0-18 13,36 0-13,-1 17 14,1-17-14,-1 18 14,-17-18-14,0 0 13,0 0-13,0 0 14,-35 0 7,17 0-6,0 0 0,18 0-1,0 0-14,-18 0 14,18 0-14,-17 0 13,-19 0-13,36 0 36,-18 0-36,-17 0 29,17 0-29,-17 0 14,0-18-14,17 18 13,-18-17 2,1 17-9,17 0 8,-35-18-14,36 18 14,-1 0-14,-17 0 13,-1 0-13,18 0 14,1-17-14,34 17 14,-17 0 7,18 0-21,-54 0 13,36 0-13,-17 0 14,34 0-14,1 0 13,-1 0-13,-34 0 14,52 0-14,-35 0 14,-18 0-14,-17 0 14,35-36-9,-18 36 25,-18 0-15,1 0-15,0 0 13,17 0-13,36 0 14,17 0-14,0 0 20,53 0-20,-17 0 13,-1 0-13,18 0 14,-53 0-14,36 0 14,35 0-14,-71 0 13,-53 0-13,18 0 14,-18 0-14,0 0 14,-17 0-9,0 0-5,17 0 14,-17 0-14,-1 0 13,1 0-13,0 0 14,-1 0-14,36 0 14,0 0-14,0 0 13,18 0-13,17 0 14,0 0-9,-18 0 10,19 0-15,-54 0 14,18 0-14,-36 0 13,19 0 71,-19 0-54,1 0 7,0 0-37,-1 0 13,1 0-13,53 0 14,-1 0-14,1 0 14,-54 0-14,1 0 13,0 0-13,-1 0 29</inkml:trace>
    </iact:actionData>
  </iact:action>
  <iact:action type="add" startTime="10803">
    <iact:property name="dataType"/>
    <iact:actionData xml:id="d1">
      <inkml:trace xmlns:inkml="http://www.w3.org/2003/InkML" xml:id="stk1" contextRef="#ctx0" brushRef="#br0">7408 7990 0,'18'0'216,"17"0"-215,18 0 13,-18 0-13,1 18 14,-1-18-9,0 0-5,-17 0 14,0 0-14,-1 18 13,18-18 2,-17 0-15,17 0 14,18 17-14,18-17 13,-54 36 2,19-36-10,34 0-5,-34 17 14,-1-17-14,0 0 14,-17 0 1,-1 0-15,1 0 113,0 0-98,-1 0-1,1 0-8,17 0-6,-17 0 13,0 0-13,17 0 14,0 0-14,0 0 13,-17 0-13,0 0 14,-1 0 1,1 0-15,0 0 20,-1 0-6,1 0 17,17 0-31,-17 0 29,-1 0-29,1 0 14,0 0-9,-1 0-5,19 0 114,-19 0-99,36 0-1,-18 0-14,1 0 14,-1 0-14,0 0 83,1 0-69,-1 0 1,-35-17-15,17 17 13,1 0-7,0 0 9</inkml:trace>
    </iact:actionData>
  </iact:action>
  <iact:action type="add" startTime="31046">
    <iact:property name="dataType"/>
    <iact:actionData xml:id="d2">
      <inkml:trace xmlns:inkml="http://www.w3.org/2003/InkML" xml:id="stk2" contextRef="#ctx0" brushRef="#br0">17427 8079 0,'18'0'253,"-1"0"-237,1 0-1,0 0-14,-1 0 14,1 0-14,0 0 14,17 0 0,0 0 1,1 0-10,-19 0 10,1 0-15,-1 0 13,1 0-13,0 0 14,17 0 1,-17 0-1,-1 0 7,1 0-21,0 0 14,-1 0 1,1 0-1,-1 0 1,1 0-1,0 0 1,17 0-9,-17 0 8,-1 0-14,19 0 14,-19 0-14,1 0 14,17 0-14,-17 0 13,-1 0-13,1 0 14,17 0-14,-17 0 13,0 0-7,-1 0-6,1 0 29,17 0-29,-17 0 29,-1 0-14,1 0 0,0 0-10,-1 0-5,19 0 14,-19 0 0,1 0 17,17 0-31,-17 0 13,-1 0 2,1 0-10,0 0-5,-1 0 14,19 0 1,-19 0-1,1 0-14,17 0 30,-17 0-9,35 0-21,-18 0 14,36 0 0,-18 0 1,-1 0-15,-34 0 13,17 0-13,-17 0 14,0 0-14,-1 0 20,19 0 10,-19 0-15,1 0 15,17 0-15,-17 0-10,17 17-5,-17-17 14,17 0 1,18 0-15,0 0 13,-18 0 2,-17 0 0,-1 0-15,1 0 13,0 0-8,17 18-5,0-18 14,36 35 1,-18-35-15,52 18 0,-52-18 12,71 17-12,-71-17 14,0 0-14,0 18 13,-36-18 2,19 0-9,-1 0 240,0 0-231,18 35-15,18-35 13,-54 0-13,1 0 14,35 0-9,-36 0-5,1 0 76,0 0-55,-1 0-21,1 0 14,0 0-14,-1 0 14,18 0 0,-17 0 32,0 0-40,-1 0-6,1 0 13,0 0-13,17 0 14,-17 0 85,-1 0 48,19 0-48,-19 0-62</inkml:trace>
    </iact:actionData>
  </iact:action>
  <iact:action type="add" startTime="52176">
    <iact:property name="dataType"/>
    <iact:actionData xml:id="d3">
      <inkml:trace xmlns:inkml="http://www.w3.org/2003/InkML" xml:id="stk3" contextRef="#ctx0" brushRef="#br0">10301 9366 0,'18'-17'131,"17"17"-115,0 0-15,18 0 20,18 0-20,-18 0 13,17 0-13,-17 0 14,18 0-14,-18 0 14,17 0-14,-17 0 13,-18 0-13,1 0 14,17 0-14,-36 0 14,36 0-9,0 0-5,-18 0 14,18-18-14,-17 18 13,16-18-13,1 18 14,0 0-14,35 0 14,-52 0-14,17 0 13,35 0-13,0 0 20,0 0-20,-17 0 14,17 0-14,-17 0 13,-1 0-13,-35 0 14,18 0-14,-17 0 14,-19 0-14,1-17 13,-1 17-13,19 0 14,-19 0-8,36 0 8,-35 0-14,35 0 14,-18 0-14,0-36 13,1 36-13,-19 0 14,1 0-14,0 0 14,-1 0-14,36 0 13,-18 0-7,1 0 8,-1 0-14,36 0 14,-1 0 1,-35 0-15,18 0 13,0 0-13,-35 0 14,17 0 1,-17 0-10,35 0 10,-36 18-15,36-18 13,0 0-13,0 18 14,18-18-14,-1 0 14,-17 0-14,0 0 13,0 0-13,-18 0 20,1 0-20,-19 0 30,1 0-16,17 0-14,0 0 14,1 0-14,-19 0 0,54 0 12,-1 0 3,-52 0-9,35 0-6,-35 0 13,17 0-13,0 0 14,-17 0 1,17 0-1,-17 0 1,-1 0-15,19 17 13,-19-17-7,19 0 8,-19 0-14,1 0 14,-18 18-14,35-18 14,-17 0-14,-1 0 29,19 0-29,-36 18 0,35-18 19,0 0-19,0 17 14,36-17-14,0 0 13,-1 36-13,-52-36 14,35 0-14,-18 17 14,0-17 0,-17 0 8,0 0-8,17 0-14,-18 0 14,36 0-14,-35 0 13,0 0 2,17 0-15,-17 0 0,17 18 13,-18-18 1,1 0-14,17 35 5,1-35 9,17 0-14,-18 0 14,35 18 1,-52-18-15,17 0 13,-17 0-13,35 0 14,17 0-14,-34 17 14,34-17-9,1 18-5,35-18 14,-36 35-14,18-35 13,-52 0-13,34 0 14,-52 0-14</inkml:trace>
    </iact:actionData>
  </iact:action>
  <iact:action type="add" startTime="99396">
    <iact:property name="dataType"/>
    <iact:actionData xml:id="d4">
      <inkml:trace xmlns:inkml="http://www.w3.org/2003/InkML" xml:id="stk4" contextRef="#ctx0" brushRef="#br0">2505 10918 0,'17'0'284,"36"0"-268,-17 0-15,34 0 20,-17 0-20,-35 0 0,52 0 12,-52 0 3,17 0-15,0 0 0,18 0 13,-35 0 1,17 0 1,1 0 6,-1 0-21,-18 0 14,54 0-14,-53 0 13,35 0-13,-18 0 14,0 0-14,0 0 14,18 0-14,-35 0 13,35 0-13,-18 0 14,0 0-9,1 0-5,-19 0 14,19 0-14,34 0 14,-52 0-14,17 0 13,0 0-13,1 0 14,-1 0-14,-17 0 13,17 0-13,0 0 21,0 0-21,1 0 13,-1 0-13,0 0 14,18 0-14,-35 0 13,35 0-13,-18 0 14,-17 0-14,17 0 14,35 0-14,-52 0 13,35 0-7,18 0-6,-54 0 13,54 0-13,-1 0 14,-34 0-14,52 0 14,0 0-14,18 0 13,35 0-13,-53 0 14,36 0-14,-1 0 14,-17 0-9,88 0 10,-88 0-15,52 0 13,-105 0-13,71 0 14,-54 0-14,-17 0 14,0 0-14,-17 0 13,-1 0-13,0 0 14,0 0-9,1 0-5,17 0 14,-18 0 1,18 0-15,-36 0 13,19 0 2,-19 0-15,36 0 14,-17 0-14,16 0 19,1 0-19,0 0 14,18 0-14,-1 0 13,-52 0-13,53 0 14,-1 0-14,-52 0 14,35 0-14,0 0 13,-36 0-13,54 0 14,-18 0-8,0 0-6,0 0 13,-1 0-13,1 0 14,18 0-14,-1 0 13,-34 0-13,17 0 14,17 0-14,-17 0 14,0 0-14,0 0 13,0 0-7,17 0 8,-34 0-14,17 0 0,0 0 13,-1 0 2,-16 0-15,34 0 13,-52 0-13,53 0 14,-19 0-14,-34 0 14,53 0-9,-1 0-5,-52 0 14,52 0-14,1 0 13,-36 0-13,18 0 14,18 0-14,-54 0 14,54 0-14,-1 0 13,19 0-13,-1 0 14,35 0-9,1 0-5,-18 0 14,70 0-14,-17 0 14,17 0 0,-35 0-14,71 0 14,0 0-14,-107 0 14,1 0-14,-53 0 13,-18 0-7,-17 0-6,0 0 13,-1 0-13,1 0 14,0 0 86,-1 0-86,1 0 1,35 0-1,-36 0 7,19 0-21,-19 0 14,36 0-14,-17 0 14,-19 0 0,1 0-14,35 0 14,70 0-14,1 0 13,52 36-13,-35-19 14,-17 1-8,-54-18-6,1 0 13,-36 0-13,-17 0 14,-1 0-14</inkml:trace>
    </iact:actionData>
  </iact:action>
  <iact:action type="add" startTime="102511">
    <iact:property name="dataType"/>
    <iact:actionData xml:id="d5">
      <inkml:trace xmlns:inkml="http://www.w3.org/2003/InkML" xml:id="stk5" contextRef="#ctx0" brushRef="#br0">9560 13106 0,'0'-18'131,"53"18"-100,-35 0-30,52 0 14,1 18-14,35-1 13,-53-17-7,35 0-6,35 18 13,-17 0-13,-18-18 14,36 0 1,-36 53-15,0-53 13,18 17-13,-35-17 14,17 18-14,0-1 13,0-17-7,-17 0-6,35 0 14,-36 0-14,-17 36 13,18-36-13,17 17 14,-53-17-14,18 18 14,0-18-14,17 0 13,-34 0-13,34 0 14,1 0-9,-1 0-5,-34 0 14,52 0-14,0 0 14,0 0-14,-17 0 13,17 0-13,36 0 14,-54 18-14,1-18 14,52 35 0,-52-35-8,17 0-6,35 18 13,-34-18-13,69 0 14,-34 0-14,-36 0 14,0 17-14,36-17 13,-36 18-13,18-18 14,-71 35-14,18-35 13,-18 0-7,-17 0-6,35 0 14,-36 0-14,36 0 13,0 18-13,0-18 14,35 17-14,0-17 14,36 18-14,-1 35 13,-34-53-13,34 18 20,124-18-5,-124 0-15,-17 0 14,18 17-14,-18-17 13,-53 18-13,88 17 14,-88-35-14,35 0 14,18 18-14,-18-18 13,0 35-8,71-35-5,-36 0 14,-17 0-14,-18 0 14,36 0-14,34 0 13,-69 0 2,52 0-15,-35 18 0,-18-18 12,0 35-12,18-17 21,-18-18-21,0 17 13,18-17-13,-53 18 14,17-18-14,-17 0 13,36 0-13,-36 0 14,-1 0-14,-16 0 14,-19 0-14,19 0 13,-19 0-7,36 0 8,0 0 1,0 0-15,0 0 14,70 0-14,-34 0 13,52 0-13,-18 0 14,1 0-14,-1 0 20,18 0-20,0 0 14,36 0-14,-54 0 13,36 0-13,-71 0 14,53 0-14,-88 0 14,-18 0-14,1 0 13,17 0-13,17 0 14,-52-35-9,-1 35-5,36-18 14,-35 18-14,53-18 13,-18 18-13,35-53 14,-53 53-14,53-17 13,-17-1-13,-18 18 14,-18-35-14,35 17 20,-34 18-20,-1 0 14,-17-17-14,17 17 13,-17-18-13,17 18 14,35-35-14,-17 35 14,36 0-14,34 0 13,53 0-13,1-18 14,17 0-8,-53 1-6,18-36 13,-36 35-13,-35 18 14,18-17-14,-88 17 14,52-18-14,-34-17 13,-19 35-13,1-18 14,0 18 170,-1 0-184,1 0 14,-1 0 0,36 0-9,18 0 10,-36 0-15,36 0 14,-36 0 0,0 0-14,18 0 14,-35 0 0,0 0-14,-1 0 14,1 0-8</inkml:trace>
    </iact:actionData>
  </iact:action>
  <iact:action type="add" startTime="105656">
    <iact:property name="dataType"/>
    <iact:actionData xml:id="d6">
      <inkml:trace xmlns:inkml="http://www.w3.org/2003/InkML" xml:id="stk6" contextRef="#ctx0" brushRef="#br0">13705 17004 0,'-35'0'99,"17"0"-83,-34 0-15,34 0 14,-35 0-14,35 0 13,-35 0-13,18 0 14,-35 0-9,17-18-5,-18 1 14,1-19 1,34 36-15,1-35 13,-18 17-13,18-17 14,0 17-14,17 1 13,-17-1-13,17-17 0,-17-18 20,35 35-20,0-17 13,-71-35-13,54-1 14,-1 0-14,0-52 14,-17 35-14,17-18 13,-17-18-13,35 54 14,0-18-14,0 35 13,0-18-7,0 1 9,0 17-15,0 0 0,0 0 12,0 0 3,0 18-15,0-1 14,18 1-14,-1 0 13,1 0-13,0-1 0,17 1 19,-17 0-19,17 35 14,0-35-14,18-18 13,-35 35-13,-1 0 14,71-17 1,-70 35-15,17-18 14,18 18-14,-17 0 13,34-17-8,18 17-5,-17-36 14,-1 36-14,-17 0 14,18 0-14,17 0 13,0 0 2,-35 0-15,35 0 14,-17 0-14,-18 0 0,17 0 19,-34 18-19,-1 0 13,-17-18-13,-1 17 14,19 1 1,-36 0-15,35-18 13,18 35-13,17 18 14,-17-18-14,0 0 14,18 1-9,-36-1-5,0-17 14,-17-18-14,0 35 13,-1-17-13,1-18 14,-1 17-14,-17 1 14,18-1 0,0 1-14,-18 0 20,17-1-20,-17 19 14,18 17 1,-18-36-15,35 54 13,-17-18-13,-18-18 14,18 36-14,-18-54 13,17 54-13,-17-18 14,0-36-8,0 1-6,0 17 13,0-17-13,0-1 14,0 1-14,0 0 14,0-1-14,0 1 13,0 0-13,0 17 14,0 0 0,0 18-8,0-35 9,0 35-15,0-18 13,0 0-13,0 18 14,-17 0-14,17-18 14,-18-17 0,18 17-14,-18-17 14,1 17-9,-1 0 10,-17-17 31,17 0-32,0 17 8,-17-35-8,18 18 1,-1-1-1,0 1 1,1 0 15,-1-1-24,0-17 8,1 18 1,-1-1-15,0-17 14,1 18 0,-1-18 1,-35 35 0,36-17 6,-19 0 9,19-18 0,-1 0-15,-17 17-10,17 1 10,0-18 0,-17 18-1,18-18 1,-1 0-15,0 0 14,1 0-14,-1 0 35,-17 0-20,17 0 15,0 0-15,1 0-15,-18 0 14,-1 17-9,1-17 9,0 36-14,17-19 14,0-17 1,-17 0 15,18 0-9,-1 0-6,-35 0-15,35 0 13,-35 0-13,36 0 14,-36 0-14,18 0 13,-1 0-13,19 0 14,-1 0 7</inkml:trace>
    </iact:actionData>
  </iact:action>
  <iact:action type="add" startTime="108840">
    <iact:property name="dataType"/>
    <iact:actionData xml:id="d7">
      <inkml:trace xmlns:inkml="http://www.w3.org/2003/InkML" xml:id="stk7" contextRef="#ctx0" brushRef="#br0">13458 15117 0,'-52'70'62,"-1"36"-61,-36 17 14,1 36-9,-53 18-5,53-54 14,0-17-14,35-53 14,0 17-14,18-34 13,17-19-13,0 1 14,18-89 100,0 54-114,18-19 14,35-17-8</inkml:trace>
    </iact:actionData>
  </iact:action>
  <iact:action type="add" startTime="109594">
    <iact:property name="dataType"/>
    <iact:actionData xml:id="d8">
      <inkml:trace xmlns:inkml="http://www.w3.org/2003/InkML" xml:id="stk8" contextRef="#ctx0" brushRef="#br0">14076 15275 0,'-18'36'1,"-17"16"13,17-16 2,-35 17-15,36 17 4,-36 1-4,-35 105 13,-1-105-13,-52 87 14,53 1-14,-18-35 14,18-1 0,53-88-14,-18 36 0,35-53 13,1 17 1,34-70 154</inkml:trace>
    </iact:actionData>
  </iact:action>
  <iact:action type="add" startTime="110253">
    <iact:property name="dataType"/>
    <iact:actionData xml:id="d9">
      <inkml:trace xmlns:inkml="http://www.w3.org/2003/InkML" xml:id="stk9" contextRef="#ctx0" brushRef="#br0">14305 15593 0,'-70'106'1,"70"-36"13,-53 36-13,0 0 14,-18 17-14,18-17 13,-35 18-13,35-54 14,0 18-14,18 1 20,-18-1-20,35-71 14,1-17-14,-1 36 13,18-19 2,18-52 69,17 0-70</inkml:trace>
    </iact:actionData>
  </iact:action>
  <iact:action type="add" startTime="111403">
    <iact:property name="dataType"/>
    <iact:actionData xml:id="d10">
      <inkml:trace xmlns:inkml="http://www.w3.org/2003/InkML" xml:id="stk10" contextRef="#ctx0" brushRef="#br0">20620 17586 0,'-18'0'15,"-17"35"1,0-35-10,17 18 10,-17-18-15,17 18 14,-70-18 0,53 0-14,-36 0 14,-17 0-14,0 0 14,-18 0-14,35-53 20,-17 17-20,35-17 13,0 18-13,-17-18 0,17 0 13,-35-17-13,35-1 14,-18-70-14,18 71 13,18-89 2,-36 35-15,36 18 13,-18 1-7,36 16-6,17-34 14,0 35-14,0 0 13,0 35-13,0 17 14,0-17-14,17-17 14,-17 35-14,18 17 13,-1-17-13,36-18 14,-17 18-9,-19 17 10,1 0-15,52-35 14,-52 18-14,35-18 13,0 35-13,18-17 14,-1-35-14,18 17 14,-17 17-14,-36 1 13,0 18-7,18-1-6,18 18 13,-18 0-13,-36 0 14,54 0-14,-36 0 14,36-18-14,-71 1 13,35 17-13,-17 0 14,-1 0 1,1 0-10,70 0 9,-35 0-14,53 0 14,17 0-14,36 0 13,18 17-13,-54 19 14,0-1-14,-34-35 0,-19 17 13,1 1 1,-18 35-8,-36-53-6,1 18 14,0-1-14,17 19 13,-17-19 2,-1 1-15,1 17 13,-18-17-13,17 35 14,19-18-14,-36 36 14,17-36-9,-17 0-5,18 53 14,-18-35-14,0 35 13,53 1 2,-53 16-15,18-16 0,-18-1 13,0 0-13,0-17 13,0-1 2,0 1-10,-18-18-5,0 17 14,1-35-14,17 36 14,-53 0-14,35-36 13,0 0-13,1 0 14,17-17-14,-18-18 14,-17 35-14,0-17 20,-18-18-20,35 18 13,-52 17-13,52-35 30,-70 35-30,-1 0 0,54-17 12,-18 0-12,18-18 14,-36 17-14,36-17 20,-18 0-20,18 18 14,0-18-14,-18 0 13,-35 35-13,70-35 14,-70 0-14,35 0 14,-88 0 0,53 0-14,70 0 14,-35 0-9,35 0-5,-35 0 14,36 0-14,-18 18 14,-1-18-14,-17 17 13,36 1 2,-1-18-15,-17 0 0,-1 18 13,1-18 8</inkml:trace>
    </iact:actionData>
  </iact:action>
  <iact:action type="add" startTime="113875">
    <iact:property name="dataType"/>
    <iact:actionData xml:id="d11">
      <inkml:trace xmlns:inkml="http://www.w3.org/2003/InkML" xml:id="stk11" contextRef="#ctx0" brushRef="#br0">15752 14940 0,'-18'0'647,"18"-18"-625,0 1-6,-18 17 284,-17 35-299,17-35 14,-35 18 1,53-1-1,-17 1-14,-1-18 14,18 18 7,-18-1-21,1 1 13,-1 0 2,1-1-1,-1-17 1,18 18 0,-18 0 5,18-1-5,-17-17 0,17 18 0,0-1-1,0 1 1,0 0 5,0-1-20,0 1 14,0 0 1,0-1-1,0 19 39,17-19-23,-17 1-30,18-1 14,0-17 0,-1 18 1,-17 0 6,18-18-6,-1 0-1,19 0 1,-19 0 0,1 0-1,17 0-14,-17 0 21,0 0-21,17 0 13,-17 0 2,-1-18 0,1 18-15,-1-18 29,1 18-8,17 0 25,-17-17 0,0-1-41</inkml:trace>
    </iact:actionData>
  </iact:action>
  <iact:action type="add" startTime="116557">
    <iact:property name="dataType"/>
    <iact:actionData xml:id="d12">
      <inkml:trace xmlns:inkml="http://www.w3.org/2003/InkML" xml:id="stk12" contextRef="#ctx0" brushRef="#br0">15328 14905 0,'18'0'1,"-18"17"44,17-17-29,1 18 6,0-18 41,-1 18-32,1-18-25,0 0 26,-1 0-17,-17 17-14,18-17 29,0 0-7,-1 0-8,18 0 17,-17 0 68,0 0-69,-1 0-9,19 0-6,-19 0 0,1 0-1,17-17 1,-17 17-1,0 0 8,-1 0 24,1 0-46,-1-36 29,-17 19 108,0-1-122,0 1-1,0-1 1,0 0 153,-17 18-138,-1 0-15,1 18-15,-1-18 13,0 0-7,18 18 9,-17-1 68,-19 1-52,19-1 15</inkml:trace>
    </iact:actionData>
  </iact:action>
  <iact:action type="add" startTime="119319">
    <iact:property name="dataType"/>
    <iact:actionData xml:id="d13">
      <inkml:trace xmlns:inkml="http://www.w3.org/2003/InkML" xml:id="stk13" contextRef="#ctx0" brushRef="#br0">21819 14482 0,'0'17'100,"-17"1"-99,-1 17 13,18-17-13,-35 35 14,35 0-9,-18-18-5,18 0 14,-18 18-14,18-18 14,-17-17-14,-1 0 13,18 34 2,-17-34-15,17 17 0,0-17 28,0 0 71,0-36 23,0-53-122</inkml:trace>
    </iact:actionData>
  </iact:action>
  <iact:action type="add" startTime="120144">
    <iact:property name="dataType"/>
    <iact:actionData xml:id="d14">
      <inkml:trace xmlns:inkml="http://www.w3.org/2003/InkML" xml:id="stk14" contextRef="#ctx0" brushRef="#br0">21855 14499 0,'0'18'106,"0"-1"-90,0 19 0,-18-1-1,18 0-14,0-17 14,0 17 0,0-17-14,0-1 14,-18 1-8,18 0 8,0-1-14,0 1 14,0 17-14,0-17 29,0 0-29,0 17 14,0-18 0,0 1 8,-17 0 208,-1-54-184,18 19-41,0-36-5,-18 18 14</inkml:trace>
    </iact:actionData>
  </iact:action>
  <iact:action type="add" startTime="121054">
    <iact:property name="dataType"/>
    <iact:actionData xml:id="d15">
      <inkml:trace xmlns:inkml="http://www.w3.org/2003/InkML" xml:id="stk15" contextRef="#ctx0" brushRef="#br0">21784 14464 0,'0'0'1,"0"-18"0,18 18 12,17-17-12,-17-1 14,-1 0 1,18 1-15,-17-1 50,0 18-35,-1 0-15,1 0 14,17 0 0,-17 0 1,0 0 15,-1 0-9,1 0-21,0 0 14,-1 0 16,-17 35-15,0-17-15,0 0 13,0 17-7,0-17-6,0 34 14,0-34 0,0 0-14,0-1 14,0 1 1,0 0-1,-17-1 7,-1-17-6,-17 36-15,-18-19 13,0 1-13,35-18 14,-88 17-14,71-17 13,0 0-13,-1 0 14,19 18-14,17-53 98,0 17-76,0 1-22,0-1 13,0 0-13,0 1 14,0 52 116,35 18-130,0 17 14,18-17-14,0-17 14,-35-1-9,17 18 10,-35-36-15,18-17 13,-1 18-13,-17 0 30,18-1-30,-18 1 29,35 0-24,1-1 10,-19 1-15,1-18 14,35 18-14,-36-18 13,54 17-13,0 18 14,-19-35-14,1 0 14,0 0-14,-17 0 13,-19 0-7</inkml:trace>
    </iact:actionData>
  </iact:action>
  <iact:action type="add" startTime="124792">
    <iact:property name="dataType"/>
    <iact:actionData xml:id="d16">
      <inkml:trace xmlns:inkml="http://www.w3.org/2003/InkML" xml:id="stk16" contextRef="#ctx0" brushRef="#br0">14728 15857 0,'-70'18'15,"70"0"1,-18 17-15,-17 35 13,17-34-13,1 17 14,-36 17-9,35 1-5,-17-1 14,0 19-14,17 16 14,0-34-14,-17 17 13,35-70-13,-18 35 14,1-18 1,17 0-15,-18-17 0,18-1 12,0 1-6,0 0-6,-18-1 13,18 1-13,0 0 14,0-1-14,-17 1 45,34-18 76,19-35-106,-19-1-1,-17 19-14,0-1 14</inkml:trace>
    </iact:actionData>
  </iact:action>
  <iact:action type="add" startTime="126208">
    <iact:property name="dataType"/>
    <iact:actionData xml:id="d17">
      <inkml:trace xmlns:inkml="http://www.w3.org/2003/InkML" xml:id="stk17" contextRef="#ctx0" brushRef="#br0">13952 14922 0,'18'0'569,"0"0"-568,-1 0 14,19 0-14,-19 0 14,18 0-14,-17 0 13,17 0-13,1 0 14,-19 0-14,36 0 14,0 0-14,-35 0 13,35 0-7,0 0-6,-18 0 13,-17 0-13,17 0 14,0 0-14,18 0 14,-18 18 0,18-18 1,-35 18-1,-1-18-8,19 0-6,17 0 14,-36 17-14,36 1 13,18 0-13,-18-18 14,35 17-14,-18 1 13,1-18-13,-36 0 14,1 35-14,-1-35 14,0 0-9,-17 0 41,-1 18-46,1-18 14,17 18-14,-17-18 13,17 17 2,0-17-10,36 18-5,-18-1 14,0 1-14,17 0 14,36 35-14,-18-36 13,-17 1-13,0 0 14,-1-18-14,-17 17 14,-35 1-14,-1-18 13,1 0-7,17 0 24,-17 0-15,-18 17-15,53-17 13,-36 0-13,72 0 14,-19 18 0,1-18-8,-36 35-6,36-35 14,-54 0-14,18 18 29,-17-18 39,0 0 447,17 0-515,18 18 14,-18-18-14,18 0 13,0 0-13,0 0 14,18 0-14,-36 35 14,35-17-9,36-1-5,18 54 14,-54-54-14,18-17 13,-35 18-13,0 0 14,-17-18-14,-1 35 14,0-35 0,-17 0 23,-1 0-37,1 0 14,0 0-14,-1 0 13,19 0 2,-19 0-15,18 18 14,-17-18-14,0 0 13,52 0-7,-34 17-6,34-17 14,18 36-14,-35-36 13,-17 0-13,52 17 14,-18-17-14,1 18 13,-18-18-13,-18 0 14,0 0-14,18 17 14,-17-17-9,16 36-5,-16-36 13,-1 0 2,36 17-15,-1-17 14,-35 0-14,1 0 13,-1 0-13,-17 0 14,-1 0-14,1 0 13,-1 0-7,36 18-6,18 0 14,0 17-14,87-17 13,54 34-13,-71 19 14,71-53-14,-89-18 14,54 17-14,-72 36 13,-16-53-13,-54 0 14,-17 0-9,-1 18 311</inkml:trace>
    </iact:actionData>
  </iact:action>
  <iact:action type="add" startTime="130243">
    <iact:property name="dataType"/>
    <iact:actionData xml:id="d18">
      <inkml:trace xmlns:inkml="http://www.w3.org/2003/InkML" xml:id="stk18" contextRef="#ctx0" brushRef="#br0">14199 17004 0,'-17'35'53,"52"-35"-6,-17 0-10,-1 0-36,36 0 14,18 0-14,-36 0 14,36 0-14,34 0 13,-16 0-13,-1 0 14,-18 0-14,18-35 14,-35 35-14,18-18 13,-53 18-7,35 0-6,-1-17 13,-16 17-13,17-18 14,17 18-14,1 0 14,-54 0 0,72 0-14,-19 0 14,1 0-14,17 0 13,0 0-7,-17 0-6,-18 0 14,-1 0-14,19 0 13,-53 0-13,35 0 14,35 0-14,-18 0 13,-52 0-13,53 0 14,-1 0-14,-35 0 14,54 0-9,-19 0-5,1 0 13,17 0 2,-18 0-15,-34 0 14,34 0-14,18-35 13,-35 35-13,0 0 14,0 0-14,35 0 14,18 0-9,-53 0-5,35 0 14,-17 0-14,17 0 14,-35 0-14,0 0 13,0 17-13,0-17 14,0 0-14,0 0 13,-1 0-13,19 0 14,-36 0-8,1 0-6,17 0 13,-18 0-13,35 0 14,-17 0-14,-17 0 13,34 0 2,-17 0-15,35 0 14,-53 0-14,36 0 13,-18 0-7,0 0-6,0 0 14,17 0-14,1 18 13,-53-18-13,17 0 14,18 0-14,-36 18 13,19-18-13,-1 0 14,0 17-14,0-17 14,18 0-9,-35 18-5,53-18 14,-18 0-14,-18 0 13,18 0-13,-36 0 14,19 0-14,-19 0 14,1 0-14,17 0 13,0 0 2,1 0-10,-19 0 10,1 0 0,0 0-1,-1 0 1,1 0-1,17 0-14,-17 0 14,-1 0-8,19 0-6,-19 0 13,19-18 33,-19 18-31,19 0 6,34 0-21,18 0 14,-35 0-14,18-17 13,-54 17-13,19 0 14,-19 0-14,1-18 129,0 18-45,70 0-84,35 0 13,-52 0-13,17 0 14,0 0-9,-35 0-5</inkml:trace>
    </iact:actionData>
  </iact:action>
  <iact:action type="add" startTime="132916">
    <iact:property name="dataType"/>
    <iact:actionData xml:id="d19">
      <inkml:trace xmlns:inkml="http://www.w3.org/2003/InkML" xml:id="stk19" contextRef="#ctx0" brushRef="#br0">20761 16157 0,'-18'-17'31,"1"17"-16,-1 0-14,0 0 36,-17 0-21,17 0 0,-17 0-15,35 17 13,-35-17 2,17 0 6,-17 0-21,17 0 14,-35 0 0,36 18-14,-36-1 29,35-17-29,-17 0 14,0 36-14,17-36 20,0 0-20,1 17 14,-1 1 16,1 0-15,-1-1-1,0 1 7,1-18-21,17 18 14,0 17-14,0 0 29,-36 0-14,36 1 0,0-19-15,0 36 35,0-35-20,0 0 0,0-1 15,0 1-30,0-1 20,0 1-5,0 0-15,18-1 13,17 1-13,-35 0 14,36-18 1,-1 17-15,-18 1 13,19 0 2,-19-1-10,36 18-5,-17-35 14,34 18-14,-52-18 14,35 18-14,-18-18 13,0 0-13,0 0 14,1 0-14,-1 17 23,-17 1-15,17 0 10,-17-18-18,17 0 9,0 0-1,0 0 1,-17 0-9,0 0 8,-1 0 0,19 0 4,-1 0-4,-17 0 1,-1 0 20,18 0-11,-17 0 1,0 0-19,17 0 11,-17 0 5,-1 0-7,1-18-6,0 18 7,-1 0-3,18-18 10,-17 18-17,17-17 18,1 17 1,-36-36-19,0 19 18,17-1 1,-17 1-10,0-1-9,18 18 18,-18-35-9,0 17 0,18-17 10,-1-1-10,-17 19 9,0-18-8,0 17-1,0 0-1,0-17 2,0 0-1,0 17 1,0-35-10,0 0 7,0 36 2,0-54 1,0 53-3,-17 1 2,17-1-9,-18-35 9,18 36 9,-18-1-18,1 0 39,-1 18-30,0 0 10,1 0-11,-1 0 2,-17 0 9,17 0-11,-35-35 2,36 35-2,-1 0 2,-35 0-1,0 0 0,36 0-1,-1 0 2,-17 0-1,17 0 10,0 0-10,1 0 0,-19 0 9,19 0 1,17 18-9,-18-18-10,1 0 18,-1 17 1,-17-17 10,-1 18-20,1 0 10,17-18-10,1 0 0,-19 17-7,19-17 3,-1 18 14,-17-18-9,17 17 9,1 1-10,-1 0 29,0-18 2,1 0-21,-1 0 12</inkml:trace>
    </iact:actionData>
  </iact:action>
  <iact:action type="add" startTime="137486">
    <iact:property name="dataType"/>
    <iact:actionData xml:id="d20">
      <inkml:trace xmlns:inkml="http://www.w3.org/2003/InkML" xml:id="stk20" contextRef="#ctx0" brushRef="#br0">14111 16051 0,'18'0'153,"70"0"-137,35 18-15,36 17 14,53-17-14,-1 0 13,1 34-13,-35-34 14,-1-18-14,-53 53 14,-34-53-14,-1 0 13,-18 0-7,1 0-6,-53 0 14,-1 0-14,18 0 13,-17 0-13,35 0 14,-18 0-14,18 0 13,18 0 2,17 35-15,18-17 0,-71-18 19,71 18-19,-71-18 14,36 0-14,-36 0 13,18 0 2,-35 0-15,17 0 0,-18 0 12,36 0 3,-35 0 0,35 0-10,0 0-5,35 17 14,-53-17-14,36 0 14,-36 0-14,36 0 13,-54 0-13,36 0 14,-35 0-14,17 0 13,0 0-13,1 0 14,-1 0-8,36 0 8,-36 0-14,35 36 14,36-19-14,-18-17 0,-17 18 12,17-18 3,-17 17-15,17-17 0,-17 36 13,-19-36 1,1 17-8,18-17-6,-36 0 14,0 0-14,36 0 13,-18 18-13,0-18 14,0 0-14,-18 18 14,53-18-14,-17 0 13,-1 35-13,19-35 14,-37 0-9,1 0 10,18 18-15,-1-18 13,-17 0-13,-17 0 0,-1 0 13,36 0-13,-36 0 14,18 0-14,0 0 13,0 17-13,-18-17 20,35 0-20,1 0 14,-36 0 1,-17 0-15,-1 0 13,1 0-13,0 0 14,-1 0-14,19 0 13,17 0 2,-36 0-9,36 0-6,-18 0 13,1 0-13,-1 0 14,-17 0-14,17 0 14,18 0-14,0 35 13,-18-35 2,-17 0-15,17 0 20,-17 18-5,-1-18 62,18 0-72,-17 0-5,17 0 14,-17 0-14,0 0 13,-1 0 171</inkml:trace>
    </iact:actionData>
  </iact:action>
  <iact:action type="add" startTime="139266">
    <iact:property name="dataType"/>
    <iact:actionData xml:id="d21">
      <inkml:trace xmlns:inkml="http://www.w3.org/2003/InkML" xml:id="stk21" contextRef="#ctx0" brushRef="#br0">20620 16510 0,'0'18'232,"0"17"-217,35 0 1,0-17-15,1-18 13,-19 0-7,1 17 156,-18 1-147,-18-18 21,1 0 142,-19 0-173,36 18 10,-17-18 0,-1 17-1,0-17 1,-17 36-1,18-36 8,-1 0-22,0 17 13</inkml:trace>
    </iact:actionData>
  </iact:action>
  <iact:action type="add" startTime="141241">
    <iact:property name="dataType"/>
    <iact:actionData xml:id="d22">
      <inkml:trace xmlns:inkml="http://www.w3.org/2003/InkML" xml:id="stk22" contextRef="#ctx0" brushRef="#br0">16863 15787 0,'0'-18'37,"-18"36"-21,0-18-15,-17 0 14,-35 35-14,52 0 13,-35-17-13,18 17 14,-36 1-9,36-1-5,0-18 14,-1 1-14,1 17 14,18-17-14,17 0 13,-18-18-13,0 17 14,18 1 0,-17-18 8,-1 0 39,0 18-61,18-1 14,-17 1-14,-1-1 13,18 1-7,0 0 9</inkml:trace>
    </iact:actionData>
  </iact:action>
  <iact:action type="add" startTime="142121">
    <iact:property name="dataType"/>
    <iact:actionData xml:id="d23">
      <inkml:trace xmlns:inkml="http://www.w3.org/2003/InkML" xml:id="stk23" contextRef="#ctx0" brushRef="#br0">16387 15769 0,'0'35'216,"0"-17"-201,0 0-8,17 35-6,1-36 14,-1 36-14,-17 0 13,0-35-13,36-1 14,-19 1-14,-17 0 13,0-1-13,18-17 14,17 18-14,-35 0 20,18-18-20,17 0 0,18 35 12,-35-35-12,-1 0 14,1 0 54,17 0-53,-17 17-1</inkml:trace>
    </iact:actionData>
  </iact:action>
  <iact:action type="add" startTime="146403">
    <iact:property name="dataType"/>
    <iact:actionData xml:id="d24">
      <inkml:trace xmlns:inkml="http://www.w3.org/2003/InkML" xml:id="stk24" contextRef="#ctx0" brushRef="#br0">20920 16192 0,'-18'0'30,"0"0"24,1 0-39,-36 0 1,0 18 0,0 17-15,35-35 13,-35 36-13,1-19 14,34-17-9,-35 36-5,0-1 14,-17-17-14,-1 17 14,53-35-14,-35 35 13,1 0-13,16 1 14,-34-19-14,34 1 14,19-18 0,-1 18-8,0-18 9,1 17-15,-1-17 13,-35 18-13,18-18 14,0 17-14,-1-17 13,19 18-13,-18-18 36,70 0 25,-18-18-61,1 1 14,17 17-14,1-18 20,-1 1-20</inkml:trace>
    </iact:actionData>
  </iact:action>
  <iact:action type="add" startTime="147706">
    <iact:property name="dataType"/>
    <iact:actionData xml:id="d25">
      <inkml:trace xmlns:inkml="http://www.w3.org/2003/InkML" xml:id="stk25" contextRef="#ctx0" brushRef="#br0">21026 16228 0,'0'17'31,"-18"1"-16,-17 0-14,-1 17 14,1-17-9,-35 35 10,52-36-15,-35 18 14,18-17-14,-1 0 14,1-1-14,-18 19 13,36-19-13,-1 1 14,-17-18-14,-18 35 13,17-17-7,36-1-6,-35-17 13,18 0-13,17 18 14,-36 0 1,19-18-1,17 17-14,0-34 130</inkml:trace>
    </iact:actionData>
  </iact:action>
  <iact:action type="add" startTime="148467">
    <iact:property name="dataType"/>
    <iact:actionData xml:id="d26">
      <inkml:trace xmlns:inkml="http://www.w3.org/2003/InkML" xml:id="stk26" contextRef="#ctx0" brushRef="#br0">21255 16281 0,'0'0'1,"-18"17"0,1 1 12,-19 17-12,-17 1 14,0 16-14,1 1 13,-1-17 2,35-1-15,-53 0 14,19-17 0,-1-1-8,0 19-6,17-19 13,1 19-13,-18-19 14,18 1-14</inkml:trace>
    </iact:actionData>
  </iact:action>
  <iact:action type="add" startTime="149668">
    <iact:property name="dataType"/>
    <iact:actionData xml:id="d27">
      <inkml:trace xmlns:inkml="http://www.w3.org/2003/InkML" xml:id="stk27" contextRef="#ctx0" brushRef="#br0">21467 16510 0,'-18'0'62,"-17"18"-46,-54 17-15,54 0 13,-18-17-7,18 17-6,-36 0 13,36-17-13,-18 17 14,36-17-14,-1 0 14,0-18 0,1 17-14,17 1 14,-18-18 7,0 0-21,18 17 14,-17-17 1,-19 18-15,19-18 29,-1 18-29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10T03:14:58.22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94033">
    <iact:property name="dataType"/>
    <iact:actionData xml:id="d0">
      <inkml:trace xmlns:inkml="http://www.w3.org/2003/InkML" xml:id="stk0" contextRef="#ctx0" brushRef="#br0">27287 8308 0,'-17'0'253,"-1"18"-222,18-1-15,-18 1-15,18-1 29,0 1-24,-17-18 126,-18 18-100</inkml:trace>
    </iact:actionData>
  </iact:action>
  <iact:action type="add" startTime="95145">
    <iact:property name="dataType"/>
    <iact:actionData xml:id="d1">
      <inkml:trace xmlns:inkml="http://www.w3.org/2003/InkML" xml:id="stk1" contextRef="#ctx0" brushRef="#br0">27534 8943 0,'0'18'84,"0"34"-83,0-16 14,0 34-14,0 18 13,0-17-7,36 17-6,-36-17 13,17-1-13,1 1 14,-18-18-14,0 0 14,17-18-14,-17-17 13,0-1 2</inkml:trace>
    </iact:actionData>
  </iact:action>
  <iact:action type="add" startTime="95959">
    <iact:property name="dataType"/>
    <iact:actionData xml:id="d2">
      <inkml:trace xmlns:inkml="http://www.w3.org/2003/InkML" xml:id="stk2" contextRef="#ctx0" brushRef="#br0">27622 9066 0,'18'0'52,"0"-17"-51,-1-1 30,1 18-30,0-18 13,-1 18-7,19 0-6,-19 0 13,1-35-13,35 18 14,-36 17 1,19 0 37,-1 0-37,53 17-1,-35 1-14,18 35 14,-54-36-14,1-17 13,0 18 39,-18 0-21,0-1-17,-18 1-14,0 0 14,-17-18 7,17 0-6,1 0-15,-36 0 13,35 0-13,-35 0 14,36 0-14,-54 35 14,53-35-14,-17 0 13,18 17-13,-1-17 14,0 18-8,1-18 8,-1 18-14,0-18 14,-17 17-14,17-17 13,1 18 2,-36-18-15,0 0 14,35 0-14,-35 0 13,18 0-7,70 18 424,36-1-415,-53 1-15,34 0 14,1-18-14,-35 17 13,0 1 24,17-18 62,-17 0-69,-1 0-30,1 0 14,35 35-14,-36-35 13,1 18-13,35 35 14,0-36-8,-35 1-6,34 0 13,-16-1-13,-36 1 14,17-18-14,1 18 14,0-18 54</inkml:trace>
    </iact:actionData>
  </iact:action>
  <iact:action type="remove" startTime="100223">
    <iact:property name="style" value="instant"/>
    <iact:actionData xml:id="d3" ref="#d2"/>
  </iact:action>
  <iact:action type="add" startTime="100224">
    <iact:property name="dataType" value="strokeEraser"/>
    <iact:actionData xml:id="d4">
      <inkml:trace xmlns:inkml="http://www.w3.org/2003/InkML" xml:id="stk3" contextRef="#ctx0" brushRef="#br1">27728 9384 0</inkml:trace>
    </iact:actionData>
  </iact:action>
  <iact:action type="add" startTime="101008">
    <iact:property name="dataType" value="strokeEraser"/>
    <iact:actionData xml:id="d5">
      <inkml:trace xmlns:inkml="http://www.w3.org/2003/InkML" xml:id="stk4" contextRef="#ctx0" brushRef="#br1">27411 9331 0</inkml:trace>
    </iact:actionData>
  </iact:action>
  <iact:action type="add" startTime="103065">
    <iact:property name="dataType" value="strokeEraser"/>
    <iact:actionData xml:id="d6">
      <inkml:trace xmlns:inkml="http://www.w3.org/2003/InkML" xml:id="stk5" contextRef="#ctx0" brushRef="#br1">27270 9331 0</inkml:trace>
    </iact:actionData>
  </iact:action>
  <iact:action type="add" startTime="104457">
    <iact:property name="dataType"/>
    <iact:actionData xml:id="d7">
      <inkml:trace xmlns:inkml="http://www.w3.org/2003/InkML" xml:id="stk6" contextRef="#ctx0" brushRef="#br0">27552 8978 0,'18'-17'84,"-1"17"-69,1-18 17,-1 0-17,19 18 16,-1-17-24,0 17 9,-17 0-15,0-18 82,17 18 18,-17 0-54,-1 18-32,-17-1 1,18 1-15,-18 0 20,0 17-5,17-18-15,-17 1 29,0 0-14,0-1-1,0 1 8,0 17 8,0-17-16,0 0 55,0-1-39,0 1-30,0-1 51,-17 1 11,-1-18-11,1 18-36,-1-18 0,-35 0-15,53 17 13,-18 1 17,1-18 38,-1 18 84,0-18-68,1 0 9,-1 0-57,0 0 178,1 35 54,-18-17-268,17-18 14,0 0 301,-17 0-263,17 17 10</inkml:trace>
    </iact:actionData>
  </iact:action>
  <iact:action type="add" startTime="110266">
    <iact:property name="dataType"/>
    <iact:actionData xml:id="d8">
      <inkml:trace xmlns:inkml="http://www.w3.org/2003/InkML" xml:id="stk7" contextRef="#ctx0" brushRef="#br0">28116 9507 0,'-17'0'78,"-1"18"-72,0 17-5,1-35 13,-1 18-13,18 0 14,-17-1 1,-1-17-15,18 18 29,-18-1-8,1-17-7,-1 18 48,18 0-62,-18-1 136,1 1-136,-19 35 13,1-35-13,0 17 14,0 0-14,-1 18 13,19-53 2</inkml:trace>
    </iact:actionData>
  </iact:action>
  <iact:action type="add" startTime="111444">
    <iact:property name="dataType"/>
    <iact:actionData xml:id="d9">
      <inkml:trace xmlns:inkml="http://www.w3.org/2003/InkML" xml:id="stk8" contextRef="#ctx0" brushRef="#br0">27781 9543 0,'18'0'131,"35"0"-100,-36 0-30,-17 17 14,18 1-14,0 0 13,-18-1-7,53 1 8,-36-18 1,1 0-15,0 17 14,-1 1-14,1 0 51,-1-18 148,1 17-184,17 19-1,36-19-14,-36 1 14,-17 0-14,17-1 14,-17-17 0</inkml:trace>
    </iact:actionData>
  </iact:action>
  <iact:action type="add" startTime="115294">
    <iact:property name="dataType"/>
    <iact:actionData xml:id="d10">
      <inkml:trace xmlns:inkml="http://www.w3.org/2003/InkML" xml:id="stk9" contextRef="#ctx0" brushRef="#br0">20796 7073 0,'-17'0'15,"-1"0"1,-17 0-15,17 18 13,-17-18-13,-1 17 14,-16-17-9,34 0-5,-35 0 14,35 0-14,-52 0 13,-1 0-13,1 0 14,34 0-14,-34 0 14,17 0 0,18-17-14,-1-1 14,-17-17-9,1 0-5,34 17 14,-17 18-14,17-18 14,0-17-14,18 17 29,0 1-29,0-1 14,0-35 22,0 36-21,0-19-15,0 1 13,0 0-13,0 17 14,0 0 1,0-17-15,0 18 0,0-19 19,0 1-19,0 0 13,18-36-13,-18 18 14,18 36-14,-1-54 14,-17 36-14,0-36 13,36 36-13,-19 17 14,-17-17-14,18 0 13,-18 17-7,17 0-6,1-34 14,0 16 0,-1 1-14,1 35 14,0-35-14,17-1 13,18 19-13,-35 17 14,17 0 7,-18 0-21,19 0 14,-1 0-14,-17 0 29,17 0-14,-17 0 37,17 0-37,-35 17-15,17 36 13,1-17-13,-18 34 14,18 1-14,-1-1 13,19-34 2,-19 34-9,-17-52-6,0-1 13,0 1-13,0 17 14,0-17-14,0 0 13,0-1 2,0 1 0,0 0-15,0-1 13,-17-17-7,17 18 8,0 17-14,-18 0 14,0 18 1,1-35-15,-1 0 13,0 34-13,18-16 29,-35-1-23,18-35 9,-19 35-15,1-17 13,0 17-13,17-35 14,-17 18-14,0 17 13,17-17-13</inkml:trace>
    </iact:actionData>
  </iact:action>
  <iact:action type="add" startTime="117506">
    <iact:property name="dataType"/>
    <iact:actionData xml:id="d11">
      <inkml:trace xmlns:inkml="http://www.w3.org/2003/InkML" xml:id="stk10" contextRef="#ctx0" brushRef="#br0">22825 7003 0,'-36'17'15,"19"-17"-14,-1 0 14,-35 0-14,18 36 13,0-36-7,17 0-6,-17 0 14,17 0 0,0 0 1,1-18-15,-1 18 14,-17-35 0,17 17 1,1 0-10,-19-17 10,19 17-15,-1-17 13,-17 0-13,35 17 14,-35-35-14,-1 18 14,19-18-14,17 35 13,0 1-13,-36-18 14,19 17-9,17 0 26,0 1-31,0-1 13,0-35 2,0 18-15,0 0 14,0-1-14,0-34 13,0 34-7,0-16-6,0-19 13,0 18 2,0 35 0,0-35-15,0-17 13,0 52-13,0 1 0,17-19 13,19-17-13,-1 36 20,-35-1-5,35-17-1,-17 35-14,-1 0 14,19-35-14,17 17 14,0 18 0,-36-18 1,18 18-10,-17 0 41,35 0-31,0 36-15,0-19 0,0 36 12,0-18-12,-36-17 21,36 17-21,-35-17 13,17 17-13,-35 1 14,0 34 0,0-17 1,0 18-15,0-36 14,0 0 0,0-17-8,0 35-6,0-36 14,-17 54-14,-19-18 13,1 0-13,0 17 14,-1 18-14,36-52 13,-17 17-13,17-36 14,-18 1 139,1 0-123</inkml:trace>
    </iact:actionData>
  </iact:action>
  <iact:action type="add" startTime="127860">
    <iact:property name="dataType"/>
    <iact:actionData xml:id="d12">
      <inkml:trace xmlns:inkml="http://www.w3.org/2003/InkML" xml:id="stk11" contextRef="#ctx0" brushRef="#br0">19085 7108 0,'-17'0'253,"-19"0"-252,19 0 14,-36 0-14,35 0 13,-17 0-13,17 0 14,-17-17-14,0-1 14,-1-17-9,-17 0-5,36 35 14,-18-36-14,-18 19 13,-18-19-13,36 19 14,17-1-14,-17 18 13,-18-17-13,35-1 14,-17-17-14,0 17 20,17 0-20,-17 1 14,17-1 0,18 0 1,-17-35 0,-19 36-1,19-36 7,17 35 10,0 1-1,0-1-30,0 0 13,0 1 9,0-19-22,0 19 13,0-1-13,0-35 14,0 36 0,0-19-14,0 19 14,0-1-14,0 0 14,0-34-14,17 16 13,-17 19-7,18-1-6,0-35 14,-18 18-14,17 35 14,19-53 0,-19 35 1,18-17-15,-17 17 13,0-35-13,35 18 14,0 0-9,-18 0-5,18 17 14,-36-17-14,36-1 14,-35 19 0,0-1-14,-1 18 14,1-18-14,-1 1 14,19 17 7,-19 0-7,1 0 1,17 0 0,-17 0-1,0 0-14,-1 0 14,1 0-14,17 0 14,-17 0-9,-1 0-5,1 0 13,17 0 33,-17 0-31,0 17-15,-1 1 13,36 35-7,-35-18-6,52 53 14,1 1-14,-18-36 13,0-1-13,-18-52 14,18 36-14,-53-19 13,18 1 71,-18 0-38,0-1-40,0 1-6,0 17 29,0-17-29,0 0 14,0 17 0,0-18-14,0 1 14,0 17 1,0-17-15,0 0 4,0 17-4,0-17 13,0-1-13,0 18 14,0 1 0,0-19 1,-36 19-15,36-19 29,0 1-23,-17 17-6,17-17 13,0-1 2,-18 19-15,0-1 14,1-35-14,17 35 13,-18 1 2,0-19-15,1 19 14,-1-19-9,1 1 10,-1 17-1,0-35-14,1 35 14,-1 1 1,-17-1-15,17-17 13,18-1-13,-35 18 20,0-17-20,17 0 14,18-1-14,-35 1 14,-1 17-14,19-17 13,-1-18-13,0 18 14,1-1 16,-1 1-9</inkml:trace>
    </iact:actionData>
  </iact:action>
  <iact:action type="add" startTime="140513">
    <iact:property name="dataType"/>
    <iact:actionData xml:id="d13">
      <inkml:trace xmlns:inkml="http://www.w3.org/2003/InkML" xml:id="stk12" contextRef="#ctx0" brushRef="#br0">22807 6809 0,'-18'0'162,"18"17"-124,0 19-23,0-19 70,0 1-70,-17-18 1,17 17-15,0 1 29,0 0 2,0 17-11,-18-17-20,-17 17 214,35-17-199,0 17 15</inkml:trace>
    </iact:actionData>
  </iact:action>
  <iact:action type="add" startTime="143163">
    <iact:property name="dataType"/>
    <iact:actionData xml:id="d14">
      <inkml:trace xmlns:inkml="http://www.w3.org/2003/InkML" xml:id="stk13" contextRef="#ctx0" brushRef="#br0">26864 8502 0</inkml:trace>
    </iact:actionData>
  </iact:action>
  <iact:action type="add" startTime="144284">
    <iact:property name="dataType"/>
    <iact:actionData xml:id="d15">
      <inkml:trace xmlns:inkml="http://www.w3.org/2003/InkML" xml:id="stk14" contextRef="#ctx0" brushRef="#br0">26864 8520 0,'-18'0'184,"1"0"-169,-1 0-14,-17 0 14,0 0-9,-1 0-5,19 0 14,-19 0-14,1 0 14,17 0-14,-17 0 14,18 0-14,-19-18 13,19 0 2,-1 18 21,18-17-5,-18-1-17,1 0-14,17 1 14,-18-1-14,0-17 20,18 17 10,-35-17-15,35 17-1,0 1 1,0-36-1,0 35-8,0-17-6,0 17 14,0 1-14,0-19 13,0 19-13,0-1 14,0-17 0,0-1 1,0 19 0,18-1-10,-18 0-5,0 1 14,17-18-14,-17-1 14,36 1 0,-36 17 1,17 1-15,-17-1 13,18 0 2,-18 1-9,35-1 8,-17 1 1,17-19 15,-17 19-30,17-1 14,-17 18 0,17-18-8,0 18-6,1-17 13,-19 17-13,18-18 14,18-17-14,-35 17 14,0 18-14,17 0 13,-17-17 2,-1 17-15,1 0 14,-1 0-9,1-18-5,0 18 14,-1 0 1,1 0-1,17 0 16,-17 0-15,0 18-9,35 17 8,-53-18-14,52 36 14,-16-35-14,-1 35 13,-17 0-13,17 0 14,35 35-14,-70-70 14,18-1-14,0 18 13,-1-17-7,-17 17-6,18-17 14,0 0-14,-18-1 13,0 1 2,0 0 0,0 17 15,0-17-25,0-1 25,0 1-30,0-1 14,0 1-14,0 0 14,0-1-14,0 19 13,-18-19 8,18 1-6,-18 0 0,1-1-1,-1-17 1,18 18-15,-35 17 29,17-35-23,-17 18 8,-18-1 17,35 1-17,1 0 16,-1-18-24,0 0 9,1 0-15,-36 17 13,0-17 2,0 0-15,18 0 14,-53 0-14,52 0 13,-34 18-13,17-18 14,18 35-9,-1-35-5,36 18 14,-17-18-14</inkml:trace>
    </iact:actionData>
  </iact:action>
  <iact:action type="add" startTime="173089">
    <iact:property name="dataType"/>
    <iact:actionData xml:id="d16">
      <inkml:trace xmlns:inkml="http://www.w3.org/2003/InkML" xml:id="stk15" contextRef="#ctx0" brushRef="#br0">16034 7320 0,'17'0'68,"1"0"-52,0 0-15,17 0 13,18 0-13,17 0 14,19 0-14,-1 0 14,35 0-14,1 0 13,17 0-13,18 0 14,-18 0-9,35 0-5,-52 0 14,17 0-14,-53 0 13,-18 0-13,19 0 14,-1 0-14,-35 0 13,0 0-13,-18 0 14,-17 0-14,17 0 20,-18 0-20,36 0 14,-35 0-14,35 0 13,-18 0-13,36 0 14,-18 0-14,17 0 14,1-35-14,17 17 13,-35 18-13,53 0 14,17 0-9,54 0-5,-36 0 14,35 0-14,-17 0 14,17 0-14,-35-17 13,18-19-13,-53 1 14,-71 17-14,36 1 14,-54 17 69,1 0-68,0 0-1,-1 0-8,1 0-6,35 17 14,53 19-14,-18-19 13,106 89-13,-71-53 14,36-18-14,-71 1 13,18-36-13,-35 35 14</inkml:trace>
    </iact:actionData>
  </iact:action>
  <iact:action type="add" startTime="197204">
    <iact:property name="dataType"/>
    <iact:actionData xml:id="d17">
      <inkml:trace xmlns:inkml="http://www.w3.org/2003/InkML" xml:id="stk16" contextRef="#ctx0" brushRef="#br0">12541 8714 0,'71'0'231,"17"0"-230,-17 0 13,17 0-13,-35 0 14,35 0-14,0 0 13,18 0-13,-18 0 14,-53 0-8,106 0-6,-88 0 13,0 0 2,88 0 0,-70 0-15,-36 0 13,18 0-13,-18 0 14,1 0 0,-19 0-8,1 0-6,17 0 14,-17 0 0,0 0 1,17 0 0,0 17-1,53 1-14,71 35 14,17 17-9,-17-52 10,53 0-15,0 35 13,17-36-13,-70-17 14,-36 18-14,-70-18 14,-35 0 0</inkml:trace>
    </iact:actionData>
  </iact:action>
  <iact:action type="add" startTime="202280">
    <iact:property name="dataType"/>
    <iact:actionData xml:id="d18">
      <inkml:trace xmlns:inkml="http://www.w3.org/2003/InkML" xml:id="stk17" contextRef="#ctx0" brushRef="#br0">26617 12365 0,'35'0'315,"1"-18"-314,17 18 20,17 0-20,-35 0 14,54 0-14,87 0 13,-53 0-13,54 0 14,-36 0-14,71 0 14,35-35-14,-142 35 13,19-18-13,70 1 14,-71-1-9,-34 0-5,34 1 14,-52 17-14,34 0 14,-16 0-14,34 0 13,1 0-13,-36 0 14,0 0-14,-35 0 13,0 0-13,17 0 21,-34 0-21,-1 0 13,-17 0-13,17-18 14,0 18 0,18 0 1,35 0-15,36 18 14,-1-18-14,1 17 13,17 19-7,-18-36-6,-35 0 14,-17 0-14,-36 0 13</inkml:trace>
    </iact:actionData>
  </iact:action>
  <iact:action type="add" startTime="211417">
    <iact:property name="dataType"/>
    <iact:actionData xml:id="d19">
      <inkml:trace xmlns:inkml="http://www.w3.org/2003/InkML" xml:id="stk18" contextRef="#ctx0" brushRef="#br0">2593 12241 0,'-18'0'106,"18"-17"-90,18 17 15,0 0-30,-1 0 14,1 0 0,-1 0-14,1 0 14,0 0-8,-1 0-6,36 0 13,-35 0 2,35 0-15,-18 0 13,18 0-13,18 0 14,-54 0-14,19 0 14,-19 0 0,1 0-9,35 0 10,-36 0 0,19 0-1,-19 0 1,1 0-15,0 0 14,17 0 0,-18 0-8,19 0-6,-19 0 13,54 0 2,-18 0 0,0 0-15,-18 0 13,-17 0-13,17 0 14,0 0-14,-17 0 14,0 0-9,-1 0-5,1 0 14,-1 0 0,1 0-14,0 0 14,35 0-14,-18 0 14,18 0-14,17 0 13,1 0-13,-53 0 20,52 0-20,-35 0 14,1 0-14,-19 0 14,1 0-14,0 0 13,-1 0 2,1 0 0,17 0 6,-17 0-7,-1 0 1,19 0-15,-19 0 14,36 0-14,35 0 13,-35 0-13,18 0 14,-1 0-14,19 0 20,-1 0-20,18 0 14,-53 0-14,35 0 13,-18 0-13,-17 0 14,0 0-14,18 0 13,-18 0-13,-36 0 14,19 0-14,-1 0 20,-17 0-5,-1 0 15,1 0-15,-1 0-15,1 0 13,17 0-13,-17 0 21,0 0-21,17 0 44,35 0-13,19 0-31,16 0 13,19 0-7,-1 0-6,-17 17 14,-18-17-14,-17 18 13</inkml:trace>
    </iact:actionData>
  </iact:action>
  <iact:action type="add" startTime="218405">
    <iact:property name="dataType"/>
    <iact:actionData xml:id="d20">
      <inkml:trace xmlns:inkml="http://www.w3.org/2003/InkML" xml:id="stk19" contextRef="#ctx0" brushRef="#br0">9402 12330 0,'0'-18'200,"52"18"-185,1 0-14,0 0 14,18 0-8,-18 0-6,35 0 13,18 0-13,-18 0 14,0 0-14,36 0 13,-19 0-13,1 0 14,-18 0-14,-17 0 14,-18 0-14,-18 0 20,18 0-20,-35 0 13,35 0-13,-36 0 14,1-18-14,17 18 14,-17 0 0,17 0 1,-17 0-15,-1 0 14,36 0-9,18 0-5,-36 0 14,36 0-14,-18 0 13,17 0-13,1 0 14,-1 0-14,-34 0 14,52-35-14,-71 35 13,1 0-13,0 0 14,17-18-9,-17 18 57,17 0-32,-17 0-24,-1 0 8,1 0-14,17 0 14,18 0 1,-35 0-15,17 0 13,-17 0-13,-1 0 14,36 0 6,-35 18-20,17-18 14,-17 0 1,52 0-1,-17 0 1,-35 18 0,-1-18-15,19 0 13,-19 0 8,1 0-21,0 0 61,-1 0-24,1 0-23,17 0 70,-17 0-54,-1 0 1,19 0-17,-19 0 38,1 0 79,0 0-32</inkml:trace>
    </iact:actionData>
  </iact:action>
  <iact:action type="add" startTime="224687">
    <iact:property name="dataType"/>
    <iact:actionData xml:id="d21">
      <inkml:trace xmlns:inkml="http://www.w3.org/2003/InkML" xml:id="stk20" contextRef="#ctx0" brushRef="#br0">9684 12382 0,'-18'-17'99,"0"-1"-36,18 1-42,-17-1-20,17 0 30,0-17-30,-18 17 13,18 1-13,-17-19 14,-1 1-14,18 18 0,-35-19 19,35-17-19,-18 18 14,0 0-14,-17 0 13,17-18-13,1 17 14,-1 1-14,1 0 14,-1 17-14,-17-35 13,17 36-13,18-1 14,0 0-9,-18 1-5,18-19 14,-17 19 1,-1-19-1,18 19 17,0-1-31,0-17 13,0 0 8,0-1-6,0-17-15,0 36 13,0-54-13,0 18 14,0 18 1,0 17-15,0-17 13,0 17-7,0-17-6,18 0 14,-1 0 16,1-1-30,0 19 0,17-19 12,-17 19 3,-18-1-15,17-17 14,1 17-9,-1 1-5,19-19 14,-1 1 0,-17 17-14,-1-17 14,19 18-14,-1-19 14,0 19-14,-35-1 13,53-17-13,-18 17 14,18 0-8,-35-17 8,-1 17-14,36 18 14,-53-17-14,71-18 14,-36 17-14,1 0 13,-1 1-13,35-19 14,-34 36-14,-1 0 13,35-17-7,1 17-6,17 0 13,-35 0 2,0-18-15,53 18 14,-18 0-14,0 0 13,-17-35-13,-1 35 14,19 0-14,-54 0 14,53 0-9,-17 0-5,-1 0 14,18 0-14,-70 0 13,35 0-13,-35 0 14,-1 0-14,1 0 14,-1 0 0,1 0-14,17 0 14,-17 17-8,17 19-6,18-19 13,0 36-13,18-17 14,-18-19 0,0 18-14,-18-17 14,0 0-14,-17-1 14,-1 1 0,1 0-8,0 35 9,-18-36-1,17-17-14,1 18 14,0 17-14,-1-17 13,1-1-13,-1 19 14,1-19-14,0 19 14,-1 34-9,1-52-5,35 35 14,-35 0-14,17 17 13,18-17-13,-36-18 14,36 18-14,-35-35 29,-18 0 24,0 17-38,0-17-1,0 17 1,0-18-15,0 19 14,0-1-9,0-17-5,0 17 13,0-17-13,0 17 14,0 0-14,0-17 13,0 17 2,0-17 0,0-1-15,0 1 13,0 17-7,0-17-6,-18 17 13,18-17-13,0-1 14,-17 1-14,17 0 14,0-1-14,-18-17 13,18 18 2,-18 0-15,1-1 14,-1 1 7,0 0-7,1-18 1,-18 35 0,-1-35-1,36 17 1,-17-17-10,-1 0 10,0 18-15,1-18 14,-1 0-14,-17 0 13,0 35 2,-1-17-15,-17 0 13,-17-18-13,-18 17 14,-18 54-9,53-71-5,0 17 14,0-17-14,18 36 14,17-36 1,-17 0 315</inkml:trace>
    </iact:actionData>
  </iact:action>
  <iact:action type="add" startTime="227696">
    <iact:property name="dataType"/>
    <iact:actionData xml:id="d22">
      <inkml:trace xmlns:inkml="http://www.w3.org/2003/InkML" xml:id="stk21" contextRef="#ctx0" brushRef="#br0">12471 9472 0,'-18'0'99,"0"18"-52,-17-1-25,17-17-6,-17 0-15,18 18 14,-36 17-14,0 1 29,53-19-15,-36 1 1,19-1-9,17 19 8,0-19 17,0 1-31,0 0 13,-18 35 2,18-36-15,0 1 20,0 17-20,0 0 14,0-17 0,0 0-14,0-1 14,0 1 0,0 0 1,18-18-15,-1 0 20,36 17-5,-35-17-1,35 0-14,17 0 14,-52 0-14,35 0 14,-35 0-14,-1 0 13,19 0 40,-19 0 77</inkml:trace>
    </iact:actionData>
  </iact:action>
  <iact:action type="add" startTime="228907">
    <iact:property name="dataType"/>
    <iact:actionData xml:id="d23">
      <inkml:trace xmlns:inkml="http://www.w3.org/2003/InkML" xml:id="stk22" contextRef="#ctx0" brushRef="#br0">12083 9860 0,'53'-18'84,"-18"18"-83,35 0 13,-17 0 2,-17 0-15,16 0 14,-34 0-14,35 0 13,-18 0-13,18 0 20,-35 0-20,17 0 14,-17 0-14,-1 0 14</inkml:trace>
    </iact:actionData>
  </iact:action>
  <iact:action type="add" startTime="231508">
    <iact:property name="dataType"/>
    <iact:actionData xml:id="d24">
      <inkml:trace xmlns:inkml="http://www.w3.org/2003/InkML" xml:id="stk23" contextRef="#ctx0" brushRef="#br0">13317 9525 0,'-17'0'285,"17"-18"-170,0 1-100,0-1 1,17 18 0,1-18 6,0 18 9,-18-17-16,35 17 1,-17 0-15,-1 0 14,18 0-14,-17 0 20,0 0-20,17 0 13,-17 0 18,-1 0-17,1 0 1,0 0-15,17 0 14,0 0-9,-17 0-5,17 0 14,-17 0-14,17 0 14,-17 0-14,-1 0 13,1 0 2,17 0 37,-17 0-52,-18-18 45,0 1-15,0-1-9,0 0-21,0 1 14,0-1 116,-53 18-130,18 0 14,-18 0-14,17 18 13,-34-1-7,-1 19-6,71-19 14,-17 1-14,-1-18 13,0 17-13,1 19 14,-1-36 1,18 17 15,-18 19-9,18-19-7,0 1 1,0 17-15,-17 0 14,17 1 0,0-19-14,0 1 14,0 0-9,0-1 10,0 1-15,0 0 14,0 17 1,0 0-1,0-17 1,0-1-1,0 1-9,0 17 10,0-17 0,0 0 15,0-1-15,0 1 6,-18 0-6,1-1-1,-1-17 16,-17 18-15,17-1-15,0-17 14,1 0-9,17 18-5,-18-18 14,-17 0 0,17 0 1,1 0 0,-19 18-1,1 17 1,0-35 6,17 0 63,0 0-84,-17-18 14,17 1 0</inkml:trace>
    </iact:actionData>
  </iact:action>
  <iact:action type="add" startTime="233741">
    <iact:property name="dataType"/>
    <iact:actionData xml:id="d25">
      <inkml:trace xmlns:inkml="http://www.w3.org/2003/InkML" xml:id="stk24" contextRef="#ctx0" brushRef="#br0">12947 9754 0,'35'0'37,"-17"0"-21,17 18-1,-17-18 16,-1 18-30,1-1 14,17-17 7,-17 0-21,17 0 14,18 18-14,-35-18 14,17 0-14,-17 0 13,-1 0 18,1 0-17,0 0-8,-1 0-6,19 0 29,-19 0-29,1 0 60,-1 0-54,19 0-6,34 0 14,18 0-14,1 0 13,-1 0-13,-53 0 14,-17 0-14,-1 0 14</inkml:trace>
    </iact:actionData>
  </iact:action>
  <iact:action type="add" startTime="235124">
    <iact:property name="dataType"/>
    <iact:actionData xml:id="d26">
      <inkml:trace xmlns:inkml="http://www.w3.org/2003/InkML" xml:id="stk25" contextRef="#ctx0" brushRef="#br0">13123 9560 0,'36'0'99,"-19"0"-83,36 0 0,-35 0-1,-1 0 39,1 0-23,0 0 69,-1 0-15,1 0-47,0 0-23,-1 0 32,-17-17-31,18 17 21</inkml:trace>
    </iact:actionData>
  </iact:action>
  <iact:action type="add" startTime="238638">
    <iact:property name="dataType"/>
    <iact:actionData xml:id="d27">
      <inkml:trace xmlns:inkml="http://www.w3.org/2003/InkML" xml:id="stk26" contextRef="#ctx0" brushRef="#br0">19209 6967 0,'-18'0'31,"18"18"6,-18 17-21,18-17-1,-17 0 1,17 17-15,-53 18 14,35-18-14,-17 18 19,0-18-19,-36 53 14,54-52-14,-89 52 14,35-53-14,-70 53 13,53-52-13,-18 17 14,-53-18-14,36 35 14,-36-52-14,0 53 13,-17-19-8,-36-16-5,89 17 14,-36-18-14,0 36 14,36-54-14,-54 36 13,72-18-13,-54-17 14,18 53-14,35-71 14,-18 17-14,36-17 13,-35 18-7,35-1 8,-36-17-14,18 53 14,-35-35-14,18-18 14,34 18-14,-52 52 13,88-70-13,36 18 14,-1-18-14,0 0 13,1 0-7,-1 17 9,1 1 15,-1-18-30,-17 18 13,-36-1-13,18 1 14,0 35-14,-88 18 20,71-19-20,-54 19 14,36-18-14,35 0 13,18-18-13,-1-17 14,19-18-14,17 17 114,-18 1-77,18 0-7,0-1 0,0 1 38,0 52-53,0 1-15,0 17 14,0-17-14,0-36 13,0 36-13,0-18 14,0-36-9,0 1 10,0 17-15,0-17 83</inkml:trace>
    </iact:actionData>
  </iact:action>
  <iact:action type="add" startTime="240391">
    <iact:property name="dataType"/>
    <iact:actionData xml:id="d28">
      <inkml:trace xmlns:inkml="http://www.w3.org/2003/InkML" xml:id="stk27" contextRef="#ctx0" brushRef="#br0">13935 9578 0,'17'0'78,"-17"18"-56,0-1-21,18 1 13,-18 17-13,18-17 14,-18-1 16,17 1 170,19-18-170,-1 0-25,0-35-5,0 17 14,1 0-14,34-17 13,-35 18-13,-17-1 14,0 18 1,17-18-1,-17 18 101,-1 0-109,1 0-6</inkml:trace>
    </iact:actionData>
  </iact:action>
  <iact:action type="add" startTime="247411">
    <iact:property name="dataType"/>
    <iact:actionData xml:id="d29">
      <inkml:trace xmlns:inkml="http://www.w3.org/2003/InkML" xml:id="stk28" contextRef="#ctx0" brushRef="#br0">7585 12312 0,'17'0'116,"54"0"-101,35 0-14,70 0 14,-17 0-14,17 0 13,-88 0-13,-35 0 14,-35 0-14</inkml:trace>
    </iact:actionData>
  </iact:action>
  <iact:action type="add" startTime="258311">
    <iact:property name="dataType"/>
    <iact:actionData xml:id="d30">
      <inkml:trace xmlns:inkml="http://www.w3.org/2003/InkML" xml:id="stk29" contextRef="#ctx0" brushRef="#br0">16034 12418 0,'35'0'121,"-17"0"-105,-1 0-1,36 0-14,35 0 14,1 0-14,-1 0 14,35 0-14,-35 0 13,89 0-7,-1 0-6,1 0 13,-54 0 2,1 0-15,52 17 14,-88 1-14,36-18 13,-36 0-13,-35 0 14,-36 0-14,36 0 13,-17 0-7,16 0 9,-34 0-15,17 0 13,1 0-13,-1 0 14,53 0-14,-35 0 14,35 0-14,89 0 13,-54 0-13,1 0 14,52 0-9,-35 0-5,35 0 14,-34 0-14,16 0 13,-34 0-13,-36 0 14,0 0 1,-17 0-15,-36 0 13,53-18-13,-17 1 14,-1 17-8,1 0-6,-36-18 13,18 18 2,0 0 0,-35 0-15,52 0 13,1 0-13,-1 0 14,-17 0-14,71 0 14,-71 0-9,35 0-5,71 0 13,-124 0-13,53 0 14,-17 0-14,-18 0 13,-36 0-13,1 0 14,35-18-14,-53 1 14,17 17 0,19 0-8,-1-18-6,0 18 14,-17 0-14,52-17 13,1 17-13,17 0 14,0 0-14,36 0 13,-36 0-13,0 0 14,71 0-14,-71 0 14,18 0-9,17 0-5,-34 0 13,-1-36-13,-71 36 14,1 0 1,35-17 31,-35 17-41,17 0 10,-35-18-1,18 18 1,17-18-15,-18 18 14,19 0 0,-19-17-14,1 17 14,17 0-9,1 0-5,-1 0 14,18 0-14,-36-18 14,19 18-14,17 0 13,-36-18-13,19 18 14,34 0-14,-52 0 13,52 0-13,18 0 21,-35 0-21,-35 0 13,0 0-13,-1 0 14,1-17 1,0 17 137,-1 0-137,1 0-6,0 0-3,-1 0 1,18 0-2,-17 0-5,17-18 14,-17 18 0,0 0 7,-1-17 10,19-1 536,-19 18-552,1 0 15,-1 0-30,1 0 0,0 0 13,17 0 2,-17 0-15,-1 0 36,19 0-22,-19 0 32,1-18-46,-18 1 14,17 17-9,1 0 10,0 0 15,17 0-15,-17 0 52,-1 0-52,1-18-15,0 18 14,-1 0-14,19 0 29,-19 0-24,1 0 10,35 0 15,-53-18-15,17 1-1,1 17 1,0-18-9,-1 0 24,1 1-15,0 17 30,-1 0-23,1 0-8,-18-18-14,35 18 14,-17 0-14,35 0 13,-18 0-13,18 0 14,17 0-14,-17-17 14,18-1-9,-36 18-5,18-18 14,0-17-14,-18 0 13,1 35-13,-19-36 14,18 1-14,-17-18 29,0 53-29,-1-35 21,-17 17-21,0 1 13,0-1 2,0 0-15,0 1 13,0-1-13,0-17 14,0 17 1,0 1-1,-17-19-8,-1 1 9,0-18-1,18 35 1,-17-17-15,17 18 13,0-1 2,-18 0 6,18 1-21,0-1 14,-17 0 1,17-17-1,0 17 1,-18 1-15,18-19 14,-18 19 0,18-1-9,-17 1-5,17-1 14,-18 18-14,18-18 14,0 1-14,-18 17 13,-17-36 2,17 1-1,1 35-14,-18-18 14,-18-17-8,35 18-6,-88-36 13,53 17-13,-17-52 14,-1 53-14,-35-36 14,0 1-14,-52-1 13,-19-35-13,-52 1 14,53 16-14,17 36 14,-18 18-9,72-18-5,16 36 13,37 17-13,-19-36 14,0 19-14,1 17 13,35 0-13,-54-18 14,-69 0-14,-1 18 14,-18-35 0,1 0-8,-36 17-6,1 1 13,70-36-13,-18 53 14,35 0-14,72 0 14,-37 0-14,-17 0 14,18 0-14,0 0 13,0 0-13,0-18 14,35 18-9,-35 0-5,17-18 14,-17 18-14,-18-17 14,18-19-14,0 36 13,-1 0-13,-16 0 14,16-17-14,1 17 13,-35 0-13,-1-35 20,54 35-20,-89-18 14,71 18-14,0 0 14,-1 0-14,-16 0 13,16 0-13,1 0 14,0 0-14,17 0 14,-17 0-14,18 18 13,-1 17-7,1 18-6,-1 0 13,18-18-13,0 0 14,0-17-14,18-1 14,0 19-14,-18-19 13,-18 1-13,54-18 14,-36 18-14,17-1 13,19 1-7,-19-18 9,1 18-15,0 17 13,35-17-13,-53-1 14,53 1-14,-35-1 13,-1 19-13,1-19 14,18 19-14,-36 17 14,-18-18-9,-52 71-5,87-71 14,-17 0-14,-52 18 14,69-18-14,-17 18 13,18-35-13,0 17 14,17-17 0,-35 0-14,53-1 14,-17-17-9,-19 35-5,1-17 30,-18 17-30,35-35 0,1 18 28,-1-18-28,1 18 14,-19-1 0,19-17-8,17 18 8,-18 0-14,0-18 14,1 35-14,-1-18 14,-17 1-14,17 0 13,1-1 2,-1 19 6,18-19-6,0 1-15,-18 0 13,1 17-13,-1-18 14,18 1 0,-18 17-14,18 1 14,-17-1-14,-1-17 14,18-1-9,0 19-5,-18-19 14,18 36-14,0-18 13,-17-17-13,17 17 14,0-17-14,-18 17 14,18 0-14,-17 1 13,17-19-13,0 36 14,0-35-9,-18 52-5,18-17 14,-18-17-14,18 34 14,-35-34-14,17-1 13,18-18 2,0 19-1,0-1 1,0-17-9,0 17 8,0-17 1,0-1-15,0 1 14,0-1-14,18 19 13,0-19 2,-18 1 269,0 17-254</inkml:trace>
    </iact:actionData>
  </iact:action>
  <iact:action type="add" startTime="266930">
    <iact:property name="dataType"/>
    <iact:actionData xml:id="d31">
      <inkml:trace xmlns:inkml="http://www.w3.org/2003/InkML" xml:id="stk30" contextRef="#ctx0" brushRef="#br0">3704 12312 0,'0'-18'68,"-17"18"-52,-19-17 6,-17-1 9,36-17-30,-19 17 14,-17 0-14,-17-34 14,35 34-14,-1-17 13,1-18-13,0 17 14,0 1-9,17-35-5,0 17 14,18 17 1,0-17-15,-17 36 0,17-18 12,0-1 3,-18 19-15,18-1 13,0-17-13,-18-18 21,18 35-21,-17 1 13,17-19-13,0 19 14,0-54-14,0 53 13,0-17-13,0-35 14,0 52-14,0 0 14,0-35-14,0 36 13,0-19-7,0-16-6,17 34 13,-17-17-13,18 17 14,-18-17-14,0 17 14,35 0 0,-17 18-14,0 0 14,-1-35-14,18 35 14,-17-17-9,17 17 10,-17-18-15,35 18 13,-18 0 2,18 0 0,-35 0-15,17 0 13,-17 0-13,-1 0 20,19 0-20,-19 0 14,36 0-14,-35 0 14,35 0 0,-36 0 1,36 0-15,0 35 0,0-17 12,-35-1 3,88 1-9,-71 17-6,-18-35 13,1 18-13,0-18 14,-1 0-14,1 18 29,-18-1-14,18 1 6,17 17-21,-17-17 13,-18-1-13,17-17 14,1 53-14,0-53 13,-18 18-13,17 35 30,1-53-30,-1 35 13,-17-17-7,18-18-6,-18 18 13,18-1-13,-1 1 14,-17-1 32,0 1-25,0 0-6,18-1-15,-18 1 13,0 0-13,0 17 14,18-17-14,-18 17 29,0 18-29,17 0 20,-17-36-20,0 19 14,18-1-14,-18 0 14,0-17 0,0 35 1,0-36-15,0 36 14,0-17-14,-35 16 13,17-34-7,0 35-6,1-18 13,-1 1 2,18-19 0,-18 1-1,1 17 1,-1-17 22,1-1 109,-1-17-132</inkml:trace>
    </iact:actionData>
  </iact:action>
  <iact:action type="add" startTime="276287">
    <iact:property name="dataType"/>
    <iact:actionData xml:id="d32">
      <inkml:trace xmlns:inkml="http://www.w3.org/2003/InkML" xml:id="stk31" contextRef="#ctx0" brushRef="#br0">7973 12330 0,'-18'0'115,"0"0"-83,-17 0-31,35-18 13,-17 18-7,-1-18-6,0-17 13,-17-18 2,17 35-15,18 1 13,0-1-13,-35 1 14,17-1-14,18 0 14,0 1-14,-17-1 13,17 0 9,-18-17-22,1 17 13,17 1-13,0-1 14,0-17-14,-18-18 13,18 35-13,-18-35 14,-17 0-14,17 36 14,1-1-9,17 1 10,0-19 15,0 19-15,0-1-1,0-17-14,0 17 14,-36 0-9,36 1 10,0-1 0,0 1-15,0-1 13,0-17-13,0-36 14,0 53-14,18 1 14,-18-18-14,0 17 13,0-17-7,0-1-6,0 19 29,35-36-14,-17 53-15,-18-18 13,0-17-13,18 35 14,-18-18-14,0 1 13,0-1-7,17 0-6,1 1 14,0-1 16,-1-17-16,1 35-14,-1-36 14,19 1-14,17 0 14,17-18-9,-35 35-5,36-17 14,-36 0-14,18 0 14,-17-1-14,16 19 13,1-1-13,-53 0 14,36 18-14,-1-17 14,-35-1-14,18 0 20,-1 18 10,1 0 0,-1 0-30,1 0 29,0 0-7,-1 0-22,1 0 13,17 0 2,1 18 0,-1 0-1,-35-1 1,35 1-10,-17 0 10,-1 17-15,1-35 14,0 35-14,-1-17 13,1-1-13,0 19 14,-18-19 0,17-17-14,1 36 21,-18-19-21,0 1 13,18 17 2,-18-17-1,0 17 1,0-17-15,0 17 14,0-17-14,0 17 14,0 0-9,0-17-5,0 17 13,0-17-13,0 17 14,0-17-14,0-1 13,0 1-13,0 0 14,0 17 1,-18 0 6,18 0-7,0 1 1,-35 17 0,17-36-15,0 54 13,-35-18-13,36-18 14,-19 36-14,36-36 14,-52 35-9,16-34 10,19-36-15,-1 17 14,18 1-14,-18 17 29,18-17 1,-35 17-25,17-17 10,1-1-15,-18 19 14,17-19-14,0 1 13,-17 0-13,17-1 14,1 1 1,-1 0 37,0-1-22,-17 1 23,0 17-39,35-17 1,-35-1-15,17-17 29</inkml:trace>
    </iact:actionData>
  </iact:action>
  <iact:action type="add" startTime="285379">
    <iact:property name="dataType"/>
    <iact:actionData xml:id="d33">
      <inkml:trace xmlns:inkml="http://www.w3.org/2003/InkML" xml:id="stk32" contextRef="#ctx0" brushRef="#br0">4886 14411 0,'18'0'115,"35"0"-99,-1 0-1,-34 0-14,88 18 14,-53-18-14,17 17 13,-17-17-13,18 18 14,-18-18-8,-18 35 8,-17-35 1,17 0-15,0 18 13,1-18 2,34 0 0,1 17 6,17-17-21,-18 18 0,-34-18 13,87 18-13,-52-1 13,-18-17-13,35 18 14,-18-18 0,1 18-14,-36-18 14,0 0-14,-17 0 14,0 0-9,17 0 10,-17 0-15,-1 0 29,19 0-29,-19 0 14,36 0-14,-35 0 13,52 0-13,1 0 14,35 0-9,-36 0-5,18 0 14,-17 0-14,-36 0 13,18 0-13,-35 0 14,-1 0 155,19 0-139,-19 0 22,1 0-52,17 0 13,-17 0-13,17 0 14,-17-18-14,0 18 14,-1 0-14,1 0 29,-1 0-8,1 0 9,17 0-15,-17-18 0,0 1 100,-1 17-101,1 0-8,0 0 8,-1-18-14,1 18 14,-1 0 1,1-18-1,17 18-14,1 0 14,-36-17-14,35 17 13,-17-18-7</inkml:trace>
    </iact:actionData>
  </iact:action>
  <iact:action type="add" startTime="291831">
    <iact:property name="dataType"/>
    <iact:actionData xml:id="d34">
      <inkml:trace xmlns:inkml="http://www.w3.org/2003/InkML" xml:id="stk33" contextRef="#ctx0" brushRef="#br0">25030 14129 0,'-36'0'168,"19"17"-167,-19 1 14,1 0 1,-18-1-1,18 1 17,17-18-26,1 0 25,-36 0-30,17 0 13,-52-35-13,-106-18 14,71 17 1,52 19-15,-17-1 0,53 1 19,-1-1-19,19 0 13,-1 1 18,-17-1 21,35 0-38,-18 1 1,18-1-15,-17-17 14,-1-18-14,18 35 13,0 1-13,0-36 14,0 0 7,0 35-21,0-35 13,0 18 2,0 0 0,0-1-1,0 1-14,0 17 14,53-52-14,-35 52 13,-18-17-7,35-18-6,0 18 14,18 0-14,-35 35 13,-18-18-13,53-17 14,-1 17 0,1-17-14,-17-1 14,-19 36-14,36-17 20,-35-1-20,35-17 14,-18 35-14,18-18 13,-35 1-13,-1 17 14,19 0-14,-1-36 14,0 19-14,18-1 13,-18 0-13,1 18 14,34-35-9,-52 35 10,-1 0-15,19 0 45,-19 0-30,19 0 6,-19 0-7,1 18-14,-18-1 14,17-17 1,1 0-1,-18 18-14,18 0 14,-1-1-14,19 19 13,-1-1-7,-17-18-6,-1 1 14,1 0-14,35 17 13,-53-17-13,0-1 14,17 1-14,1 17 14,17 1-14,1 16 13,-36-34 8,0 17-6,0-17-1,0 0 1,0-1-1,0 1-14,0 0 14,0-1-14,0 1 14,0-1-9,0 1-5,0 17 14,0-17-14,0 0 13,-18 35-13,0-18 14,-17 35-14,0-17 14,0-17-14,-18 34 13,17-35-13,1 18 14,35-35-8,-18-18 8,-17 18-14,35-1 14,-18 1-14,1-18 45,-36 18 7,18 17-37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10T03:20:25.4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657">
    <iact:property name="dataType"/>
    <iact:actionData xml:id="d0">
      <inkml:trace xmlns:inkml="http://www.w3.org/2003/InkML" xml:id="stk0" contextRef="#ctx0" brushRef="#br0">4127 3087 0,'0'17'115,"36"-17"0,52 0-114,-53 0 14,18 0-14,35 0 14,-17 0-14,-53 0 13,52 0-7,-35 0-6,1 0 13,-1 0-13,35 18 14,-34-18-14,17 0 14,0 0-14,-36 0 13,19 0-13,-1 0 14,0 0-14,-17 0 20,-1 0-20,19 0 14,-1 0-14,18 0 29,0 0-14,-36 0-1,1 0-14,35 0 14,-35 0-9,123 0 10,-124 0-15,54 0 14,-1 0-14,-34 0 13,-1 0-13,-17 0 14,-1 0-14,1 0 35,0 0-20,-1 0 0,18 0-1,-17 0 1,35 0-1,-35 0 1,-1 0-10,1 0-5,0 0 14,-1 0-14,36 0 14,-18-18-14,1 18 13,-19 0-13,54-17 14,-53 17-14,52 0 14,1-18-14,-1 18 13,-35-17-7,71-19 8,-70 19-14,34-1 14,-17 18-14,18 0 14,17 0-14,0 0 13,35 0-13,-34 0 14,-1 0-14,53 0 14,-35-18-9,-36-17-5,-34 35 14,17 0-14,-18-18 13,-18 18 2,19-17 15</inkml:trace>
    </iact:actionData>
  </iact:action>
  <iact:action type="add" startTime="20817">
    <iact:property name="dataType"/>
    <iact:actionData xml:id="d1">
      <inkml:trace xmlns:inkml="http://www.w3.org/2003/InkML" xml:id="stk1" contextRef="#ctx0" brushRef="#br0">5380 4392 0,'35'0'247,"-17"0"-241,17 0-5,-17 0 14,-1 0-14,36 0 14,-35 0-14,17 0 13,-17 0 2,-1 0-15,19 0 14,-19 0 0,1 0-8,0 0 8,-1 0-14,1 0 14,0 0-14,17 0 14,-18 0-14,36 0 13,-35 0 2,17 0-15,1 0 13,16 0-7,-16 0-6,17 0 14,0 0-14,-18 0 13,18 0-13,-18 0 14,0 0-14,1-18 13,-1 18-13,-17 0 14,-1 0 1,18 0-10,-17 0 10,0 0-15,35 0 14,0 0 0,-36 0-14,36 0 14,-18-35-14,-17 35 13,0 0-13,-1 0 14,1 0-8,0-17-6,-1 17 13,1 0-13,0 0 30,-1 0-30,18 0 13,-17 0-13,17 0 14,-17 0-14,35 0 20,-35 0-20,34 0 13,-16 0-13,34 0 14,-34 0-14,16 0 14,1 0-14,-35 0 13,17 0-13,-17 0 14,0-18 1,35 18 6,-36 0-7,36 0 1,-35 0-15,17 0 14,0 0-14,18 0 13,18 0-13,-18 0 20,70 0-5,-88 0-15,1 0 14,34 0-14,-34 0 13,-19 0-13,54 35 14,-36-35-14,0 0 14,1 0-14,16 0 13,1 18-8,-35-18-5,53 0 14,-19 0-14,-16 0 14,17 0-14,-18 0 13,0 0-13,36 0 14,-36 0-14,18 0 13,-35 0 9,52 0-22,-17 0 13,-18 0-13,18 0 14,-17 0-14,-1 0 13,0 0-13,36 0 14,-18 0-14,-18 0 14,35 0-14,-17 0 13,-17 0-7,34 0-6,1 0 14,-36 0-14,18 0 13,0 0-13,-18 0 14,36 0-14,-18 0 13,-18 0-13,18 0 14,0 0-14,-18 0 20,36 0-20,-36 0 14,0 0-14,0 0 13,36 0-13,-36 0 14,18 0-14,0 0 14,0 0-14,-18 0 13,36 0-13,-18 0 14,0 0-9,17 0-5,1 0 14,-18 0-14,0 0 14,35 0-14,0 0 13,0 0-13,-17 0 14,17 0-14,-18 0 13,1 0-13,-53 0 20,35 0-20,-36 0 14,1 0-14,17 0 14,-17 0 0,17 0 1,0 0-15,1 0 13,-1 0-13,18 0 14,0 0-8,0 0-6,17 0 13,1 0-13,-18 0 14,35 0-14,-35 0 14,35 0-14,-35 0 13,0 0-13,-36 0 14,19 0-14,-1 0 20,-17 0-20,-1 0 29,36 0-14,-35 0-1,17 0-14,36 0 14,-36 0-14,18 0 14,35 0-9,36 0-5,-36 0 14,18 0-14,-54 0 13,37 0-13,-19 0 14,-35 0-14,18 0 14,-35 0-14,0 0 13,17 0-13,-17 0 20,-1 0-5,1 0 15,0 0-15,-1 0-15,54 0 14,-18 0 7,-36 0-21,36 0 13,-18 0-13,-17 0 14,35 0-14,-18 0 14,1 0-14,34 0 13,1 0-13,-18 0 14,0 0-14,35 0 14,0 0-9,88 0-5,-52 0 14,-36 0-14,35 0 13,-52 0-13,-18 0 14,17 0-14,-34 0 14,-1 0 0,0 0-14,36 0 0,17 17 19,18 1-19,-18 17 14,-17-35-14,-36 0 14,18 0-14,-36 18 13,1-18-13,0 0 246,-1 0-241,1 0-5,53 0 14,-1 18-14,18-18 13,36 0-13,-1 0 14,18 0-14,-17 0 13,-1 0 2,-34 0-15,-1 0 14,-18 0-9,-52 0-5,17 0 14,-17 0 117,-1 0-117,1 0 1,35 0-1,18 0-8,17 0-6,-18 0 14,-17 0-14,0 0 13,-18 0-13,-17 0 61,0 0-56,-1 0 10</inkml:trace>
    </iact:actionData>
  </iact:action>
  <iact:action type="add" startTime="36825">
    <iact:property name="dataType"/>
    <iact:actionData xml:id="d2">
      <inkml:trace xmlns:inkml="http://www.w3.org/2003/InkML" xml:id="stk2" contextRef="#ctx0" brushRef="#br0">10301 4145 0,'-18'0'162,"1"0"-140,-1 0-21,-17 0 13,0 0-13,-1 0 14,19 0-14,-1 0 14,-17 0 69,0-35-68,35 17 22,0-17-23,-18 35 1,18-18-1,0 1 1,0-1-15,-18-17 14,1 17-14,17-17 20,0 17-20,0-17 14,0 17 0,0-35 1,0 36-15,0-1 29,0 0-8,0-17-21,0 18 13,0-1-13,0 0 14,0 1-14,0-19 14,0 1-14,0 17 13,0 1-13,17-19 14,1-16-14,0 34 14,-18 0-9,17 1-5,-17-1 30,18 0-30,-1 1 13,-17-1 2,0 0-15,36 1 13,-1-18 2,18-18-10,-53 35-5,35-17 14,0 17 1,-35-17-15,18 35 13,0-18-13,-1 18 14,1-17 23,17 17-22,-17 0-1,0 0 1,-1 0-15,18-18 13,18 18 2,-35 0 0,0 0-10,-1 0-5,1 0 14,0 0-14,-1 0 29,1 0-14,-18 18-15,18-1 13,-1 1-13,1 52 14,35 1-9,-18-1-5,18 19 14,-35-72-14,-1 54 14,1-36-14,-1-17 13,-17-1 2,0 1 0,0 0 6,0 17 9,0-17-15,-17 17-1,17 0-14,-18-35 14,-17 35 1,17 1-10,-52 34 10,52-52-15,-17 0 13,-36 34-13,1-16 14,-19 34-14,19-34 14,-1-1-14,18 0 13,-17 0-13,52-35 14,18 18-9</inkml:trace>
    </iact:actionData>
  </iact:action>
  <iact:action type="add" startTime="44530">
    <iact:property name="dataType"/>
    <iact:actionData xml:id="d3">
      <inkml:trace xmlns:inkml="http://www.w3.org/2003/InkML" xml:id="stk3" contextRef="#ctx0" brushRef="#br0">5274 5821 0,'18'0'115,"-1"0"-84,1 0 1,0 0-26,17 0 10,-18 0-15,19 0 13,-19 0-13,36 0 14,-17 0-14,-1 0 14,0 0-14,36 0 13,-36 0-13,18 0 14,0 0-9,-36 0-5,36 0 14,-35 0-14,0 0 13,17 0 2,-17 0-15,17 0 14,-18 0-14,1 0 13,0 0 8,-1 0-21,19 0 14,-19 0-14,1 0 14,0 0-14,35 0 13,-36 0 2,36 0-15,-18 0 13,1 0-13,-1 0 14,18 0-8,-36 0-6,36 0 14,-17 0-14,-19 0 13,1 0 2,0 0-15,17 0 29,-18 0-8,1 0-21,17 0 13,-17 0-13,17 0 14,-17 0-14,35 0 14,-18 0-14,18 0 13,-35 0-13,52 0 14,-52 0-14,17 0 13,-17 0-7,-1 0-6,19 0 29,-36 17-14,17-17-1,1 0-14,0 0 14,17 18-14,-17-18 14,-1 0-9,1 0 10,17 0-15,0 0 0,-17 0 13,0 0 1,-1 0-14,19 0 14,-1 0 0,-17 0 1,-1 0 6,18 0-21,54 0 30,-19 35-30,18-17 13,53-18-13,-17 18 14,35-1-14,17 1 13,-17 17-7,-18-35-6,-18 0 14,-52 0 0,-36 0-14,-17 0 14</inkml:trace>
    </iact:actionData>
  </iact:action>
  <iact:action type="add" startTime="54242">
    <iact:property name="dataType"/>
    <iact:actionData xml:id="d4">
      <inkml:trace xmlns:inkml="http://www.w3.org/2003/InkML" xml:id="stk4" contextRef="#ctx0" brushRef="#br0">11624 5768 0,'18'-18'147,"35"18"-146,17 0 13,18 0-13,36 0 14,-36 18-9,35-18-5,1 0 14,-54 0-14,-17 0 14,18 0-14,-36 0 13,1 0 2,-19 0-15,1 0 29,-1 0-23,19 0 8,-19 0-14,1 0 14,0 0 1,-1 0-15,19 0 13,-19 0 2,18 18-1,-17-18-8,53 0-6,-18 35 14,-1-35-14,37 0 13,-72 17-13,54-17 14,-1 0-14,-52 0 13,35 0-13,-18 0 14,-17 0-14,17 0 20,0 0-5,-17 0 0,0 0-1,35 0-14,-36 18 14,36 0-14,35-18 13,-17 0-13,-18 35 14,0-35-8,17 0-6,19 0 13,-54 0-13,18 0 14,17 0-14,-52 0 13,17 0-13,-17 0 14,-1 0-14,19 0 36,-19 0 25,1-18-24,17 18 9,-17 0-46,35 0 14,0 0-14,35 0 13,-35 0-13,-35 0 20,17 0-20,-18 0 14</inkml:trace>
    </iact:actionData>
  </iact:action>
  <iact:action type="add" startTime="56426">
    <iact:property name="dataType"/>
    <iact:actionData xml:id="d5">
      <inkml:trace xmlns:inkml="http://www.w3.org/2003/InkML" xml:id="stk5" contextRef="#ctx0" brushRef="#br0">18538 5803 0,'-17'0'185,"-1"-35"-163,1 0-6,-19-18-1,1 17 1,35-16 0,-18 52-15,18-18 13,-17-17-13,-1 17 20,18 0-20,-18 1 14,18-1 16,-17 0-30,17 1 29,0-1-7,0 0-8,0 1 16,0-1-15,0 1 0,0-1-1,0 0-8,0 1-6,0-1 14,0 0-14,0-35 13,0 36-13,0-18 14,0 17 1,0 0-1,0-17-14,17 0 20,1-1-5,-18 19-1,0-1 1,18-17-15,17 0 29,-17 17-29,-18-17 20,17-1-20,1 19 14,0-1 1,-1 0-1,1 1 17,-1-1-10,-17 1-21,18 17 13,0-18 2,-1 18 15,1-18-30,0 18 14,-1-17-14,19-1 20,-19 18 10,18 0 1,-17 0-17,-18-18-14,18 18 14,17 0-9,-17 0 10,-1 0 0,1 0-15,17 0 13,-17 0 2,0 0-15,-1 0 13,1 0 9,-1 0-22,1 0 13,-18 18-13,18 0 14,-18-1 0,17 1 1,-17 0 0,0-1-15,0 1 13,0-1-7,0 1-6,0 0 13,0 17-13,0-17 14,36 17 1,-36-17-15,0 17 29,0-17-14,0-1-10,0 1 10,0-1-1,0 1 1,0 0 0,0-1-1,0 19 1,0-19 6,0 1-7,0 0-14,0-1 14,0 1 1,0-1-1,0 1-14,-18 0 20,18-1-20,-35 1 14,35 0 1,-18-1-15,0 1 29,18 17-15,-17-35 1,17 18-9,-18-1 8,1-17 1,17 18 15,-18 0-30,0-1 36,1-17-6,17 18 1,-18 0 5,-17-1-21,35 1 0,-18 0 15,0-1-15,1 19 21,-1-36-5,18 17-17,-18 1-14,1-1 14,-1 1 7,1 17-6,-1-17 31,0-18-10,1 18-21</inkml:trace>
    </iact:actionData>
  </iact:action>
  <iact:action type="add" startTime="69848">
    <iact:property name="dataType"/>
    <iact:actionData xml:id="d6">
      <inkml:trace xmlns:inkml="http://www.w3.org/2003/InkML" xml:id="stk6" contextRef="#ctx0" brushRef="#br0">18662 5697 0,'-18'0'122,"1"18"-91,17 0-16,-18-1 1,0-17-15,1 18 14,-19 0 6,1-1-20,35 1 14,-17-1-14,-1 1 14</inkml:trace>
    </iact:actionData>
  </iact:action>
  <iact:action type="add" startTime="79310">
    <iact:property name="dataType"/>
    <iact:actionData xml:id="d7">
      <inkml:trace xmlns:inkml="http://www.w3.org/2003/InkML" xml:id="stk7" contextRef="#ctx0" brushRef="#br0">20391 5927 0,'35'0'178,"0"0"-172,36 0-5,17 0 14,0 0-14,18 0 13,-18 0-13,-53 0 14,18 0-14,18 0 13,-18-18 2,-36 0-15,1 18 0,0 0 35,17 0 11,-17 0-31,-1 0 21,18 0-22,-17 0 1,0 0 137,-1 0-152,1 0 14,0 0-14,17 0 97,-17 0-97,-1 0 114,1 0-30,0 0-54,-1 0 38,1 0-54,-1 0-14,1 0 14,0 0 0,17 0 39</inkml:trace>
    </iact:actionData>
  </iact:action>
  <iact:action type="add" startTime="83119">
    <iact:property name="dataType"/>
    <iact:actionData xml:id="d8">
      <inkml:trace xmlns:inkml="http://www.w3.org/2003/InkML" xml:id="stk8" contextRef="#ctx0" brushRef="#br0">7338 7585 0,'17'0'215,"54"0"-199,-36 0-15,53 0 13,-17-18-13,-18 18 14,0 0-9,0 0-5,-36 0 14,19 0 1,-19 0-1,1 0 1,17 0-1,0 0 8,1 0-22,-19 0 13,36 0-13,-35 0 14,35 0-14,-35 0 14,34 0-14,-16 0 13,-1 0-13,-17 0 14,17 0-14,18 0 13,0 0-7,0 0-6,0 0 14,35 0-14,-18 0 13,19 0-13,-19 0 14,-52 0-14,35 0 13,-36 0-13,1 0 14,-18-18-14,35 18 67,-17 0-37,35-35-15,-36 35-10,1 0 10,0 0-15,-1 0 14,1 0-14,0 0 13,17 0-13,-18 0 14,19 0 1,-36-17-15,17 17 13,1 0-7,0 0-6,-1 0 13,1 0 2,17 0-15,-17 0 14,0 0-14,34 0 13,1 0 2,-35 0-1,0 0 8,17 0 8,-17 0-15,-1 0-1,18 0-14,36 0 20,-53 0-20,35 0 0,-18 0 13,0 0 2,0 0-15,-17 0 13,35 0-13,-35 0 14,17 0-14,0 0 13,0 0-13,-17 0 14,17-18-8,-17 18-6,0 0 29,-1 0 17,1 0-25,0 0-21,-1 0 14,18 0 0,-17 0 1,35 0-15,-18 0 13,1 0-13,-1 0 14,18 0-14,-18 0 14,36 0-9,-1 0-5,-17 0 14,-35 0-14,17 0 13,-17 0 2,-1 0 37,1 0-37,17 0 15,-17 0-15,-1 0 37,19 0-37</inkml:trace>
    </iact:actionData>
  </iact:action>
  <iact:action type="add" startTime="87425">
    <iact:property name="dataType"/>
    <iact:actionData xml:id="d9">
      <inkml:trace xmlns:inkml="http://www.w3.org/2003/InkML" xml:id="stk9" contextRef="#ctx0" brushRef="#br0">13829 7426 0,'70'0'215,"54"0"-199,-71 18-15,53-18 13,-18 0-13,-35 0 14,0 0-8,17 0-6,-34 0 13,-1 0-13,-18 0 14,1 0 0,0 0 17</inkml:trace>
    </iact:actionData>
  </iact:action>
  <iact:action type="add" startTime="114725">
    <iact:property name="dataType"/>
    <iact:actionData xml:id="d10">
      <inkml:trace xmlns:inkml="http://www.w3.org/2003/InkML" xml:id="stk10" contextRef="#ctx0" brushRef="#br0">19703 9772 0,'88'0'121,"0"0"-106,71 0-14,-18 0 14,35 0-14,1 0 14,-19 0-14,-34 0 13,-36 0-13,-70 0 14,35 0-14,-36 0 14,19 0-9,-1 0-5,18 0 14,-18 0 0,36 0-14,-19 0 0,19 0 13,-36 0-13,36 0 14,-36 0-14,18 0 29,-18 0-23,1 0-6,-1 0 13,-17 0 2,-1 0-15,36 0 13,-35 0-13,35 0 14,-36 0-14,36 0 14,-35 0-14,-18-18 13,35 18-7,-17 0-6,-1 0 13,19 0-13,-19-35 14,36 35-14,-17 0 14,16 0-14,19 0 13,0 0-13,-1 0 14,18 0-14,-35 0 20,18 0-20,-1 0 13,-17 0-13,-17 0 14,-19 0-14,18 0 14,-17 0-14,0 0 13,-1 0-13,1 0 14,0 0 7,35 0-6,-36 0-1,1 0-14,17 0 14,-17 0-14,35 0 14,-36 0-14,36 0 13,-35 0 8,35 0-21,-36 0 14,1 0-14,35 0 14,-35 0-14,35 0 82,-36 0-67,36 0-15,-18 0 13,1 0-13,34 0 14,-35 0-14,1 0 13,-19 0 256,-34 18 415,17-1-669,0 1 0,17-18 15,-17 18 53,18-18-15,17 0-68,-17 0 14,17 0 0,-17 0 8,-1 0-22,1 0 13,17 0-13,1 17 14,-1-17 1,18 35-1,0-35-14,0 18 14,-36-18-14,36 0 0,-35 0 19,0 0-4,17 0-1</inkml:trace>
    </iact:actionData>
  </iact:action>
  <iact:action type="add" startTime="129363">
    <iact:property name="dataType"/>
    <iact:actionData xml:id="d11">
      <inkml:trace xmlns:inkml="http://www.w3.org/2003/InkML" xml:id="stk11" contextRef="#ctx0" brushRef="#br0">19121 9560 0,'0'18'1,"-18"-18"29,0 0-15,18 18 1,-17-1 0,-1-17-15,0 18 13,1-1-7,-1-17 8,0 18-14,1-18 14,-36 18-14,18-18 14,17 0-14,-17 0 13,-18 0-13,35 0 14,0 0 7,-17 0-6,18 0-15,-19-36 13,19 19-13,-54-1 14,36 18-14,-36-35 14,54 17-14,-19 1 13,1-1-13,0-17 14,17 35 7,1-18-21,-1 0 14,0 18 0,1-17-14,-1-1 30,18 1-30,-18-1 20,-17-17-5,35-18-1,-18 35 1,1-35-1,17 35-14,0 1 14,0-18-14,0-18 14,0 17-9,0 1-5,0-35 14,-36 17-14,36 35 13,0-53-13,-17 36 14,17 0-14,0-36 14,0 36-14,0 0 13,0-1-13,0-16 20,0 16-5,0 1-15,0 0 14,0-1-14,0 1 14,17-35 0,-17 52 1,0-17-15,18 17 13,35-17-7,-53 17 8,18 1 17,17-1-17,0 0 1,1-17-15,-19 35 20,36 0-20,-18 0 0,-35-18 13,18 18-13,0 0 13,-1 0 2,19 0-15,-19 0 29,1 0-29,-1 0 14,1 0 7,0 0-7,35 0 17,-18 18-31,-17 0 13,17 17-13,18 0 14,17 18-9,-17-18-5,-35-17 14,0 0 1,17 17-15,-18-17 13,1-18 18,-18 17-31,18-17 20,17 18-6,-35-1 1,18 1 0,-1 0-15,19-1 13,-19 36 2,1-17-15,-1-36 20,1 35-20,-18-18 14,18 1 1,-1 0-1,1-18 1,-18 35-15,0-17 13,0 17 9,35 0-22,-35-17 13,0 0 2,0 17-15,0 0 13,0-17-13,0 17 14,0-17-14,0 17 14,0-17-14,0-1 14,0 1-9,0 35 9,0-36 1,0 36-1,0-17 1,0-1 22,-17-18-37,17 1 0,-36 17 12,19 1 3,17-19 0,0 19-15,0-1 13,-18-17-13,18-1 14,-35 18-14,35-17 20,-18 0-20,18-1 0,-17 1 12,-19 17 3,19-17 0,17 0-15,-18-18 0,0 35 12,1-18 3,-1-17 323</inkml:trace>
    </iact:actionData>
  </iact:action>
  <iact:action type="add" startTime="136591">
    <iact:property name="dataType"/>
    <iact:actionData xml:id="d12">
      <inkml:trace xmlns:inkml="http://www.w3.org/2003/InkML" xml:id="stk12" contextRef="#ctx0" brushRef="#br0">6368 11659 0,'53'0'346,"-1"0"-345,19 18 14,70-18-14,-17 18 14,-36-18-14,-18 0 13,-34 0-8,-1 0-5,-17 0 14,-1 0 132,1 0-131,-1 0 0,1 0-10,0 0 41,17 0-46,-17 0 13,-1 0 2,1 0-15,0 0 36</inkml:trace>
    </iact:actionData>
  </iact:action>
  <iact:action type="add" startTime="138048">
    <iact:property name="dataType"/>
    <iact:actionData xml:id="d13">
      <inkml:trace xmlns:inkml="http://www.w3.org/2003/InkML" xml:id="stk13" contextRef="#ctx0" brushRef="#br0">8872 12012 0,'0'-35'99,"18"17"-98,0 18 14,-1 0 0,54 0-8,-1 0-6,19 0 14,-1 0-14,53 0 14,-18 0-14,54 0 13,-36 0-13,53 0 14,-53 0-14,35 0 13,-52 0-13,-36 0 14,0 0-9,-17 0-5,-1 0 14,1 0-14,-18 0 14,17 0-14,-17 0 13,-17 0 2,34 0-15,1 0 13,-1 0-13,-34 0 14,16 0-8,1 0-6,-17 0 13,-1 0-13,-17 0 14,17 0-14,18 0 14,-36 0-14,36 0 13,-17 0-13,-1 0 14,0 0-14,36 0 13,-36 0-7,0 0-6,36 0 14,-36 0-14,36 0 13,70 18 2,0 17-15,71-35 13,34 35-13,19 18 14,-89-35-14,54-18 14,-54 0-9,-17 0-5,-71 0 14,-53 0 1</inkml:trace>
    </iact:actionData>
  </iact:action>
  <iact:action type="add" startTime="159609">
    <iact:property name="dataType"/>
    <iact:actionData xml:id="d14">
      <inkml:trace xmlns:inkml="http://www.w3.org/2003/InkML" xml:id="stk14" contextRef="#ctx0" brushRef="#br0">5486 14764 0,'35'0'1,"0"0"20,36 0-20,-18 0 13,0 0-13,0 0 14,-18 0-14,0 0 0,0 0 13,18 0 1,-35 0 1,17 0-1,18 0-8,0 0-6,35 0 14,53 0-14,18 0 13,-53 0-13,53 0 14,-18 0-14,-53 0 13,18 0-13,-18 0 14,-53 0-14,18 0 14,18 0-9,-54 0 10,36 0-15,0 0 0,-17 0 12,-19 0 3,18 0-15,-17 0 14</inkml:trace>
    </iact:actionData>
  </iact:action>
  <iact:action type="add" startTime="160859">
    <iact:property name="dataType"/>
    <iact:actionData xml:id="d15">
      <inkml:trace xmlns:inkml="http://www.w3.org/2003/InkML" xml:id="stk15" contextRef="#ctx0" brushRef="#br0">9613 14570 0,'18'0'47,"-1"0"-32,1 0-14,35 0 20,-35 0-20,52 0 14,18 0-14,-17 0 13,17 0-13,0 0 14,1 0-14,34 0 14,-35 0-14,0 0 13,-17 0-13,0 0 14,-54 0-9,1 0-5,17 0 176,-17 0-161,-1 0-10,1 0-5,0 0 14,-1 0-14,1 0 14</inkml:trace>
    </iact:actionData>
  </iact:action>
  <iact:action type="add" startTime="173913">
    <iact:property name="dataType"/>
    <iact:actionData xml:id="d16">
      <inkml:trace xmlns:inkml="http://www.w3.org/2003/InkML" xml:id="stk16" contextRef="#ctx0" brushRef="#br0">13758 16140 0,'36'0'46,"-1"0"-39,35 0-6,-34 0 13,17 0 2,17 0-15,-35 0 0,18 0 13,36 0-13,-19 0 13,1 0-13,35 0 14,17 0 1,0 0-10,19 0-5,16 0 14,-52 0-14,18 0 13,52 0-13,-88 0 14,36 0-14,-36 0 14,-35 0-14,-18 0 13,0 0-13,1 0 14,-19 0-9,19 0-5,-1 0 14,0 0-14,18 0 13,0 17-13,-18-17 14,18 0-14,18 0 13,-36 0-13,18 35 14,35-35-14,-35 0 20,35 0-20,-17 0 14,17 0-14,0 0 13,-35 0-13,18 0 14,70 0-14,-53 0 14,35 0-14,-34 0 13,-19 0-13,18 0 14,-52 0-9,34 0-5,-17 0 14,35-17-14,-35 17 13,53 0-13,-35 0 14,52 0-14,1 0 14,-1 0-14,-35 0 13,0 0-13,-17 0 14,-53 0-9</inkml:trace>
    </iact:actionData>
  </iact:action>
  <iact:action type="add" startTime="176569">
    <iact:property name="dataType"/>
    <iact:actionData xml:id="d17">
      <inkml:trace xmlns:inkml="http://www.w3.org/2003/InkML" xml:id="stk17" contextRef="#ctx0" brushRef="#br0">9596 16175 0,'-18'0'31,"0"0"16,1 0-25,-36 0-7,17 0 1,1 0-15,-18 35 14,18-35-14,-18 0 13,0 18-13,18-1 14,0-17-14,-1 0 20,-17 0-20,36 0 14,-1 0-14,-17 18 13,17-18-13,-35 0 14,-17 0-14,-18 0 14,-1 0-14,-34 0 13,35 0-13,17 0 14,-17 0-9,35-35-5,-18 17 14,19 0-14,34 18 14,-17-17 0,17-1 1,0 18-1,1-17-14,-1-1 21,-35 0-21,-88-52 13,18 52-13,17-52 14,-18 52-14,54 0 13,34-17-13,-17 0 14,36 17-14,-1 18 14,18-18-14,-17 1 20,17-18 10,0 17-15,0 0-1,0-17-14,0 17 14,0-35-14,0 18 20,17-18-20,-17 36 14,35-19-14,-17 1 13,0 17-13,17-35 14,-17 1 1,-1 34-15,1 18 13,-18-18-13,35 1 14,1-19-8,-1 19 8,0 17-14,18-18 14,18-35-14,-36 36 14,35-1-14,1-17 13,-36 17-13,18 18 14,18-18-14,-18 1 13,17-19-7,-52 36 8,17-17-14,18 17 14,-53-18-14,35 18 14,1 0-14,-19 0 13,1 0-13,-1 0 14,19 0-14,-19 0 14,19 0-9,-1 0-5,-17 0 14,17 0-14,35 0 14,-34 0-14,17 0 13,17 0-13,-17 0 14,-18 0-14,18 0 13,-35 0-13,35 0 14,0 0-9,-18 0-5,53 0 14,-17 0-14,35 0 14,-18 0 0,18 0-14,-1 0 14,19 0-14,35 0 14,-53 0-14,-1 0 13,-16 0-7,16 0-6,1 0 13,-18 0-13,1 0 14,-19 0-14,-52 0 14,17 0-14,0-18 13,-17 18 24,0-17-22,17 17-1,18 0 1,-36 0-15,36 0 13,-35 0 2,53 0-15,-1 0 14,-35 0-9,54 0-5,-54 0 14,35 0-14,-17 0 13,-17 0-13,52 0 14,0 0-14,18 0 14,-18 17-14,36 1 13,-1-18-13,-35 0 14,0 0-8,-35 0-6,0 0 13,-35 0-13,-1 0 29,1 18 2,-18-1-17,35 1-8,-17 0-6,-18-1 14,0 1-14,18-18 13,-1 35-13,1 1 14,0-19 1,-1 36-15,-17-35 13,0 17-13,0 0 20,0 18-20,0-35 14,0 35 0,0-36-14,0 36 14,0-35-14,0 35 14,0-36 0,0 19-14,0-19 20,-17 1-20,-1 17 14,-17 18 1,-18 0-1,35-35 1,0 35-15,1-36 14,17 1-14,-53 17 13,53-17-8,-35 0-5,-36 17 14,18-18-14,0 1 14,18-18-14,0 18 13,-18-18-13,35 0 14,-17 17-14,17-17 14,-35 18 7,36-18-21,-1 18 13,-35-18-13,35 0 14,-17 0-14,0 0 29,0 0-29,17 0 14,-17 17-14,17 1 13,0-18-7,-17 18-6,18-18 14,-19 17-14,-17-17 13,-17 0-13,35 0 14,-18 0-14,-36 0 14,19 0-14,35 0 13,-18 0-13,-18 0 20,53 0-20,1 0 14,-18 0-14,17 0 14,-17 0 0,-1 0-14,1 0 14,17 0-14,-17 0 13,0 0-13,0 0 14,-1 0-8,19 0-6,-1 0 13,0 0 2,1 0 15,-1 0-15,-17 0 6,17 0-21,1 0 14,-19 0 16,19 0-30,-19 18 29,1-1-29,0-17 14,0 18-9,17-18-5,-35 0 14,35 0-14,1 0 14,-1 0-14,0 0 29,1 18-29,-71-18 13,-89 0 9,-17 17-22,35 19 13,54-1-13,-72-17 0,89-18 13,70 0 2</inkml:trace>
    </iact:actionData>
  </iact:action>
  <iact:action type="add" startTime="188608">
    <iact:property name="dataType"/>
    <iact:actionData xml:id="d18">
      <inkml:trace xmlns:inkml="http://www.w3.org/2003/InkML" xml:id="stk18" contextRef="#ctx0" brushRef="#br0">9119 17462 0,'0'53'78,"0"-35"-72,18 0-5,52 17 14,1 0-14,17-17 13,53 52-13,-52-52 14,34 0-14,0 17 14,72 18-14,-54-35 13,106 34-13,-71-34 14,-35-18-9,53 18-5,-88-18 14,17 0-14,-34 0 14,-19 0-14,1 0 13,-36 0-13,-17-18 14,17 0 1,-17 1-15,-18-1 13,35 1-7,-18-1-6,-17 0 13,36 18-13,-1-17 14,18-1-14,-18 0 14,36 1-14,-1-19 13,19 36-13,-19-35 14,54 18-14,-36-36 14,-53 53-9,18-18-5,35-17 13,-53-1-13,-17 19 14,0-1-14,-1 0 14,1 1 0,0-1-14,-18 1 29,35-1-23,0-17-6,-35 17 14,53-17-14,-35 17 13,17-17-13,0 0 14,18-18-14,-18 17 13,1-17-13,-19 36 14,1-36-14,17 0 14,-17 0-9,0 53-5,-1-53 14,-17 35-14,0-17 29,0 18 2,0-1-10,0-17-7,-17 35 1,-19-18-15,1 18 14,0 0-14,-18-18 13,0 18-13,-18 0 14,1 0-14,-18 0 13,17 0-7,-17 0-6,35 0 14,0 0-14,-18-17 14,19 17-14,-19-36 13,18 36-13,-17-17 14,-19 17-14,19-18 13,-18 18-13,52 0 14,-34-17-9,17 17 10,18 0-15,-36 0 14,18 0-14,-17 0 13,-19 0-13,1 0 14,35 0-14,-35 0 14,17 0-14,19 0 13,-37 0-7,54 0-6,-35 0 14,17 0-14,-18 0 13,18 0-13,-17 0 14,17 0-14,17 0 14,-17 0-14,36 0 13,-36 0-13,35 0 14,-35 0-9,18 17-5,0 1 14,17-18-14,-52 0 13,34 0-13,1 17 14,-18-17-14,18 0 14,17 0 0,-17 0 1,0 18 6,-1-18-6,1 35-15,-18-35 13,18 18-13,0 0 14,17-18-14,0 0 14,1 0 0,-1 17 7,0 1-21,18 0 14,-35-18 1,18 0-1,17 17-14,-36 18 0,1-35 13,17 18 8,-35 17-7,53-17-14,-17-18 14,-36 35-14,35 1 14,1-36-14,-19 17 13,36 1-13,-17 0 14,17 17 85,0-18-99,0 1 14,0 17-9,0-17-5,0 0 14,0-1 1,17 1 31,19 0-32,-36-1 7,17 1 56,-17 17-71,0-17 9,0-1-15,18 1 13,-18 0-13,0-1 14,0 1 1,17-18-1,1 0 269,17 35-283,-17 0 99</inkml:trace>
    </iact:actionData>
  </iact:action>
  <iact:action type="add" startTime="214159">
    <iact:property name="dataType"/>
    <iact:actionData xml:id="d19">
      <inkml:trace xmlns:inkml="http://www.w3.org/2003/InkML" xml:id="stk19" contextRef="#ctx0" brushRef="#br0">5045 13141 0,'-36'35'31,"-105"-35"-30,-35 0 13,-53 0-13,88 0 14,17 0-14,-52 0 14,52 0-9,54 0-5,52-17 14,0-1 0,18-35-14,0-35 0,0 0 13,0 17 2,0 1-15,0 17 13,0 17-13,0-34 14,36 35-9,-19 35 10,19 0-15,16-36 14,-16 19-14,17 17 13,17 0-13,1-18 14,17 18-14,35 0 14,-34 0-14,-1 0 13,0 0-7,-17 0-6,-36 0 13,0 0-13,53 35 14,-35 1-14,18 34 14,-18-17-14,-36-35 13,1-1 2,0 36-15,-18-35 13,0 35-13,0 0 5,0-36 10,0 71-15,0-17 13,0 17-13,0-52 14,0 16-14,0-34 13,0 17-13</inkml:trace>
    </iact:actionData>
  </iact:action>
  <iact:action type="add" startTime="215683">
    <iact:property name="dataType"/>
    <iact:actionData xml:id="d20">
      <inkml:trace xmlns:inkml="http://www.w3.org/2003/InkML" xml:id="stk20" contextRef="#ctx0" brushRef="#br0">5062 17374 0,'0'36'31,"-17"-19"-16,-1-17 1,0 0-10,1 0 10,-36 0-15,0 0 14,-18 0-14,18 0 13,-88 0-13,36-17 30,-160-1-30,106-17 0,0-36 19,124 71-19,0-18 13,0-17-13,-1 0 14,36 0 1,0-1-1,-17 1-14,-1 17 36,18 1-21,0-1-15,0-17 13,0-18 2,0 35-15,0-35 13,0 18-13,0 17 14,53-34-14,-53 34 20,53-35-20,-18 53 14,71-71-14,-53 54 13,0-1-13,-18 18 14,36-35-14,-18 17 14,-36 1 0,36 17-14,-18 0 14,18 0-9,-17 0-5,34 0 14,-35 0-14,18 0 14,18 0-14,-1 0 13,-17 0-13,18 0 14,0 0-14,-1 0 14,18 0-14,-35 0 20,0 17-20,-35-17 13,-1 0-13,19 18 30,-19-18-30,1 53 29,17-36-15,18 72-8,-18-54-6,36 53 14,-18-17-14,0-36 13,17 18-13,-34-53 14,-36 18-14,17-18 83,-17 17-53,0 1-30,-17 17 14,-19-17 0,36-1-8,-17-17-6,-1 18 45,0-18-31,-70 35 1,53-35-15,-36 18 13,-17-18-7,18 18-6,52-18 14,0 0 16,1 0-16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10T03:24:10.6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359">
    <iact:property name="dataType"/>
    <iact:actionData xml:id="d0">
      <inkml:trace xmlns:inkml="http://www.w3.org/2003/InkML" xml:id="stk0" contextRef="#ctx0" brushRef="#br0">7020 3034 0,'36'0'131,"34"0"-115,-35 0-15,54 0 13,-19 0-7,18 0-6,1 0 13,34 0-13,36 0 14,-71 0-14,0 0 14,-17 0-14,-18 0 13,17 0-13,-17 0 14,-35 0-14,35 0 20,-36 0-20,36 0 14,-35 0-14,35 0 13,35 0-13,-35 0 14,70 0-14,-34 0 14,16 0-14,-69 0 13,34 0-13,18 0 14,-35 0-9,18-18-5,-36 18 14,0 0 1,18-17-1,-17 17 1,-1-18-15,0 18 13,-17-18-13,52 18 21,-34-35-21,-1 35 13,0 0-13,18-18 14,-18 18-14,1 0 14,17-17-14,-18 17 13,-18 0-13,54 0 14,-36-18-14,1 18 13,34 0-7,-17-18-6,-35 18 14,52 0-14,18-17 13,-35 17-13,18 0 14,17 0-14,0 0 13,-17 0-13,35-18 14,-36 18-14,1-17 20,-1-36-20,-52 53 14,0 0-14,-1 0 14,1 0-14,0 0 13,-1 0 17,18 0-15,-17 0-9,35 0-6,-18 0 13,18 0-13,-17 0 14,34 0-14,-35 0 13,18 0-13,0 0 14,0 0 1,-18 0-15,18 0 20,-35 0-6,35 0-14,-18 0 14,-17 0-14,35 0 14,-18 0-14,0 0 13,36 0-13,-36 0 14,0 0-14,18 0 14,-35 0-9,0 0-5,17 0 14,-18-18-14,1 18 13,0 0 2,-1 0-15,1 0 14,0 0-14,-1 0 13,36 0-13,-18 0 14,1 0-9,17 0 10,0 0-15,-18 0 14,35 0-14,-52 0 13,35 0-13,18 0 14,-36 0-14,35 0 13,19 0-13,-1 0 14,-18 0-8,1 0-6,-18 0 13,0 0-13,17 0 14,-34 0-14,-1 0 13,35 0-13,-52-18 14,0 18-14,35 0 14,-18 0-14,0-35 13,0 35-7,18 0-6,-35 0 13,35 0 2,-35 0-15,52 0 14,-17 0-14,-35 0 13,35 0-13,-18 0 14,0 0 1,0 0-10,1 0-5,-19 0 14,1 0-14,35 0 13,17 0-13,-52 0 14,53 0-14,-36 0 14,0 0-14,36 0 13,-54 0-13,1 0 14,17 0-9,1 0-5,16 0 14,1 0 0,-35 0 1,35 0-15,-35 0 14,-1 0 0,18 0-14,1 0 14,-1 0-9,18-18 10,-35 18-15,-1 0 14,1 0-14,17 0 13,0 0 2,1 0-1,-19 0 1,1 0-9,35 0-6,0 0 13,0 0-13,35 0 14,-35 0-14,53 18 13,17 17-13,-35-35 14,36 18-14,-1 17 14,-52-35-14,-36 0 20,18 18-20,-18-18 13,1 0-13,-19 0 14,1 0-14,17 0 29,-17 0-14,-1 0 6,19 0-21,-19 0 14,1 0 0,17 0-14,-17 0 14,17 0-14,0 0 14,18 0 0,-35 0-14,35 0 0,-35 0 19,34 0-19,-34 0 14,0 0-14,35 0 14,-36 0-14,1 0 13,0 0-13,-1 0 14,1-18 0,17 18 1,0 0-9,1-17 8,17-19 1,0 19-15,-36 17 13,36-18-13,18 18 14,-36-18-14,0 18 14,0 0-14,18-35 20,-35 35-20,35 0 14,-18 0-14,1 0 13,16 0-13,1 0 14,-35 0-14,35 0 13,0 0-13,-18 0 14,18 0-14,-35 0 14,35 0-9,-18 0-5,0 0 14,18 0-14,0 0 13,-35 0-13,17 0 14,-17 0-14,17-17 14,0 17 170,18 0-170,-35 0-14,52 0 14,-35 0-14,-17 0 14,0 0-9,-1 0-5,19 0 92</inkml:trace>
    </iact:actionData>
  </iact:action>
  <iact:action type="add" startTime="9863">
    <iact:property name="dataType"/>
    <iact:actionData xml:id="d1">
      <inkml:trace xmlns:inkml="http://www.w3.org/2003/InkML" xml:id="stk1" contextRef="#ctx0" brushRef="#br0">14693 2787 0,'-17'0'120,"-1"0"-80,-17-35-20,17 17-11,18 0 2,-35-17-1,17 0 0,0 0 0,1-18-9,-36 0 8,53 17 2,-88-52-3,-18-18 3,0 1-1,53 52-9,0 0 7,36 17 3,-1 1-2,0 18 2,1-1-10,-1-17 7,18 17 3,0 0 8,0 1 2,0-1-1,18 0 0,-1 18 0,19-35-19,-19 18 10,1 17-4,70-53 6,-88 35-6,106-17-6,-36-1 9,1 19-1,52-1 2,19-52-1,-54 52-7,35 0 3,1-17 10,-18-18-13,-71 35 6,53-17-4,-17 0 2,-54 35 4,36-18-1,0 18-1,-18 0-8,18 0 9,141-35 20,-106 35-29,1 0 10,34 0-5,18 0 7,-17 0-4,-1 0-8,54 0 11,-72 0-6,19 0 5,52 0-2,-88 0-8,18 0 8,-70 0 2,16 0-1,-16 0-2,-1 0 1,0 0-5,1 18 6,34 17-1,-52-17-6,52-1 4,-34 1 3,87 35 20,-105-53-29,-1 17 10,1 1 7,17 17-8,-17-35 20,0 18-11,17 0-8,-18 17 1,1-18-6,53 72-5,-54-72 10,36 36-1,35 18 0,-70-54 0,17 1 0,-17 0 10,-18 17-10,18 0 2,-1 1-5,-17-1 3,36 0 1,-19 18-10,1-35 18,-18 35-18,0-18 8,17 35 1,19 1 10,-36-36-19,17 18 7,1-18 2,-18-17-9,0 0 9,0-1 9,0 19-15,0-19 12,-35 1 0,17 0-15,-17 17 25,17-18-25,-17 19 14,0-19-14,17 1 14,-35 35 0,35-35 1,18-36 84</inkml:trace>
    </iact:actionData>
  </iact:action>
  <iact:action type="add" startTime="11914">
    <iact:property name="dataType"/>
    <iact:actionData xml:id="d2">
      <inkml:trace xmlns:inkml="http://www.w3.org/2003/InkML" xml:id="stk2" contextRef="#ctx0" brushRef="#br0">20108 494 0,'-17'0'31,"17"35"-16,-18-17 1,18-1-15,-18 19 14,1-19-14,17 1 13,-18 35-7,-17 0-6,17 0 13,1 35-13,-36 18 14,17 0-14,-34 17 14,52-70-14,1 35 13,-54 18-13,71-88 14,-18 52 1,18-17-10,0-35-5,0 17 14,18-35 69,17-71-68,1 19-1</inkml:trace>
    </iact:actionData>
  </iact:action>
  <iact:action type="add" startTime="13330">
    <iact:property name="dataType"/>
    <iact:actionData xml:id="d3">
      <inkml:trace xmlns:inkml="http://www.w3.org/2003/InkML" xml:id="stk3" contextRef="#ctx0" brushRef="#br0">20179 512 0,'0'35'215,"0"18"-199,0-18 0,0 18-1,35 0-14,-35-36 14,0 19-9,18 17-5,-18-36 14,17 19-14,-17-19 14,36 18-14,-36 1 13,0-19-13,17 19 14,-17-19 1,0 36 6,0-35-7,0 35 1,18-36-15,-18 54 14,0-36-14,35 36 13,-35-18 2,0-36-15,0 19 13,18-19 24,-18-34-22,18-1 0,-18 0-15,0 1 13</inkml:trace>
    </iact:actionData>
  </iact:action>
  <iact:action type="add" startTime="14778">
    <iact:property name="dataType"/>
    <iact:actionData xml:id="d4">
      <inkml:trace xmlns:inkml="http://www.w3.org/2003/InkML" xml:id="stk4" contextRef="#ctx0" brushRef="#br0">19897 1147 0,'17'0'252,"19"0"-236,16 0-15,-16 0 14,17 0-14,-36 0 13,36 0-13,-35 0 14,17 0 0,-17 17 70,-1-17-32,1 0-6,0 18-31</inkml:trace>
    </iact:actionData>
  </iact:action>
  <iact:action type="add" startTime="16102">
    <iact:property name="dataType"/>
    <iact:actionData xml:id="d5">
      <inkml:trace xmlns:inkml="http://www.w3.org/2003/InkML" xml:id="stk5" contextRef="#ctx0" brushRef="#br0">20549 1376 0,'18'0'84,"-18"-18"-69,18 1 1,-1-1-9,-17 0 39,18 18 39,-1 0 47,-17 53-117,0-35-14,0 17 21,0-17-7,0-36 270,18 18-284,0-53 13,-1 36 2,-17-19 0,18 1-15,0 0 98,-1 35-68,1-18-30,0 0 21,-18 1-7,17-1 1,1 18 131,-18 18-125,0-1 41,0 1-48,0 17 7,0-17-6,0 0-15,0 17 29,0-17 17,0-1-41,0 1 10,0 17 199,18-35-131,-18 35 48,0-17-117,0 0 17,0 17-26</inkml:trace>
    </iact:actionData>
  </iact:action>
  <iact:action type="add" startTime="26513">
    <iact:property name="dataType"/>
    <iact:actionData xml:id="d6">
      <inkml:trace xmlns:inkml="http://www.w3.org/2003/InkML" xml:id="stk6" contextRef="#ctx0" brushRef="#br0">7849 4322 0,'-17'17'69,"-1"-17"-53,0 18-1,1-18 1,-19 0-10,1 0 10,0 0-1,17 0-14,-35 0 14,36 0-14,-54 0 14,36 0-14,-18 0 13,-18 0-13,1 0 20,35 0-20,-18 0 14,0 0-14,-18-18 14,36 18-14,17-35 13,1 17-13,-19 1 14,19-1-14,-1 18 14,0-18-14,1-17 13,-1 35-7,1 0-6,-19-53 13,19 35-13,-1 18 14,0 0-14,-17-35 14,17 18-14,1 17 29,-1-18-29,0 0 36,18 1-22,-17-1 1,-1-35 0,1 53-15,17-18 13,0-17 8,0 0-6,0 17 0,0 1-15,0-19 13,0 19-13,0-19 14,0 1 1,0 0-15,0-18 20,0 35-6,0 1-14,17-19 14,1 19-14,-1-54 14,1 54-14,-18-1 13,18 0-13,-1 1 29,1-1-7,17 18-8,1-35-14,-19 35 14,1 0-14,35 0 13,17-18-13,-52 18 14,35 0-14,-35 0 14,17 0-9,0 0 10,18 0-15,35 0 13,36 0-13,-1 0 14,36 53-14,-36-35 14,1 17-14,-18 0 13,-36-17-13,1 17 14,-36-17-9,-35-1-5,18 1 14,-1-18 1,-17 18-1,0-1 1,0 1-15,18 17 14,-18-17-14,0 17 13,0 0-7,0-17 8,0 35-14,0-35 0,0 35 13,0-1-13,0-34 14,0 35 0,0-18-14,-18 1 0,1-1 13,17-18 1,-18 19-8,0-19-6,1 1 14,17 0 0,-18-1 17,-17 1-1,17-18 22,1 0-22</inkml:trace>
    </iact:actionData>
  </iact:action>
  <iact:action type="add" startTime="30050">
    <iact:property name="dataType"/>
    <iact:actionData xml:id="d7">
      <inkml:trace xmlns:inkml="http://www.w3.org/2003/InkML" xml:id="stk7" contextRef="#ctx0" brushRef="#br0">10195 4269 0,'18'0'146,"0"0"-130,52 0-15,18 17 14,36 19-14,35-36 13,-36 17-7,0 18-6,36-17 13,-18-18 2,-52 18-15,16-18 14,-52 0-14,0 0 13,0 0-13,-35 17 14,17-17 0,0 0 8,-17 0-22,35 0 13,0 0-13,0 0 14,35 0-14,35 0 13,-34 0-13,16 0 14,-16 18-14,-1 0 14,-18-1-9,19-17-5,-37 18 14,37-18-14,-19 18 13,1-18 2,-1 35-15,18-35 14,-35 0 0,0 0-14,18 0 0,17 0 0,-53 0 18,18 0-18,0 0 14,-18 17-14,18-17 14,-17 0-14,34 18 13,-35-18-13,1 0 14,-19 0-14,19 0 14,-19 0-14,1 0 13,17 0-7,1 0-6,-1 0 13,35 0-13,-52 0 14,0 0-14,35 0 14,-18 0-14,-18 0 13,19 0 2,-19 0-15,19 0 14,-1 0-9,0 0-5,-17 0 14,35 18-14,-18-18 13,53 35-13,-35-35 14,35 18-14,36-18 14,-36 0-14,0 0 13,36 0-13,-36 0 14,-18 0-9,19 0-5,-36 0 14,-18 0-14,18 0 14,-36 0 0,19 0 1,-19 0-15,1 0 13,17 0 2,0 0-9,36 0-6,17 0 13,-35 0-13,35 0 14,36 0-14,-1 0 13,-35 0-13,36 0 14,-53-18-14,-36 18 14,0-18-14</inkml:trace>
    </iact:actionData>
  </iact:action>
  <iact:action type="add" startTime="32851">
    <iact:property name="dataType"/>
    <iact:actionData xml:id="d8">
      <inkml:trace xmlns:inkml="http://www.w3.org/2003/InkML" xml:id="stk8" contextRef="#ctx0" brushRef="#br0">20973 4216 0,'17'0'131,"71"0"-116,-17 0-14,35 0 14,70 0-14,-17 0 14,35 0 0,18 0-8,-54 0-6,72 17 13,-54 19-13,-17-36 14,-71 0-14,0 0 14,-17 0-14,-18 0 13,-18 0-13,0 0 14,-17 0 7,0 0-7,-1 0-14,1 0 14,-1 0-14,19 0 14,17 0-14,-18 0 13,0 0-13,36 0 14,-36 0-14,18 0 20,0 0-20,-35 0 14,52 0-14,1 0 13,17 0-13,0 0 14,0 0-14,36 0 14,-1 0-14,18 0 13,-53 0-13,1 0 14,-19 0-9,1 0-5,-36 0 14,0 0-14,18 0 14,0 0 0,-35 0-14,-1 17 14,36-17 1,-35 0-15,35 0 20,-18 18-20,18-18 13,-35 0-13,52 0 14,1 0-14,-53 0 14,34 0-14,-34 0 13,53 0-13,-1 0 14,1 0-14,-36 18 14,36-18-9,17 0-5,-18 0 14,19 0-14,-1 0 13,-18 0-13,18 0 14,1 0-14,-36 0 14,-1 0-14,19 17 13,17-17-13,-52 0 20,16 0-20,-34 0 14,17 0-14,-17 0 14,0 0 32,-1 0-25,1 0-7,0 0 1,-1 0-15,36 0 13,0 0-13,35 0 14,-53 0-14,89-35 14,-89 35-14,18-18 13,0 18-7,-35 0 8,-1-17-14,1 17 0,0 0 29,-1 0 123,1-18-137,0 18-1,-1-18 1</inkml:trace>
    </iact:actionData>
  </iact:action>
  <iact:action type="add" startTime="40495">
    <iact:property name="dataType"/>
    <iact:actionData xml:id="d9">
      <inkml:trace xmlns:inkml="http://www.w3.org/2003/InkML" xml:id="stk9" contextRef="#ctx0" brushRef="#br0">6967 5997 0,'53'0'78,"35"0"-72,1 0-5,-1 0 13,-18 0-13,36 0 14,-18 0-14,36 0 14,-1 0 0,54 0-14,-1 0 14,1 0-14,17 0 13,-36 0-7,-34 0-6,-36 0 14,88 0-14,-52 0 13,-18 0-13,17 0 14,36 0-14,-71 0 14,36 0-14,-19 0 13,-16 0-13,87 0 14,-53 0-9,89 0-5,-88 0 14,-19 0-14,54 0 14,-35 0-14,-71 0 13,70 0-13,-35 0 14,0-17-14,36 17 13,-18-18 2,0 18-9,-36-35-6,36-1 13,-53 36-13,-18 0 14,36 0-14,-1 0 14,-17 0-14,0 0 13,0 0-13,-35 0 14,52 0-14,-17 0 13,-35 0-7,-1 0-6,19 0 14,-19 0 0,1 0-14,0 0 14,17 0-14,-17 0 13,17 0 2,0 0-15,0 0 0,1 0 19,34 0-19,-17 0 14,18 0-14,17 0 13,0 0-13,-35 0 14,18 0-14,17 0 14,-18 0-14,-17 0 13,0 0-13,35 0 14,-17 0-9,17 0-5,-35 0 14,18 0-14,-1 0 14,18 0-14,36 0 13,-18 0-13,17 0 14,36 0 1,-18 0-15,-53 0 13,36 0-7,-54 0-6,-17 0 13,-18 0-13,36-17 14,-53 17 1,17 0-1,0 0 1,18 0-1,-18 0-8,36 0-6,-1 0 14,19 0-14,34 0 13,18 0-13,-53 0 14,36 0-14,-36 0 13,0 0-13,-17 0 14,17-36-14,-35 36 20,17 0-20,-34-17 14,17 17-14,0-18 14,-36 18-14,18 0 13,-17 0 2,0 0 0,17 0-15,-17 0 13,17 0-8,-17 0-5,-1 0 14,1 0-14,17 0 14,-17 0 0,17 0 1,-17 0 0,-1 0 6,36 0-21,0 0 13,0 0-13,18 0 14,17 0-14,-35 0 14,-18 0-14,36-17 13,-36 17-13,-18 0 14,1 0-14,0 0 14,-1 0-9,19 0 10,-1 0-1,18 0-14,0 0 14,35 0-14,-17 0 14,-1 0-14,-17 0 13,0 0-13,17 0 20,-34 0-20,17 0 14,17 0-14,-34 0 14,52 0-14,-35 0 13,17 0-13,18 0 14,-17 0-14,17 0 13,-17 0-13,-18 0 14,52-36-8,-52 36-6,18 0 13,-1 0-13,-17 0 14,18 0-14,-18 0 13,35 0-13,18-17 14,-88 17-14,52 0 14,-35-18-14,1 18 13,-19 0-7,19 0 8,-19 0-14,1 0 14,-1 0-14,19 0 14,-19 0-14,1 0 13,0 0-13,-1 0 14,19 0 1,-19 0-10,1 0 10,35 0-15,0 0 13,-36 0-13,72 0 14,-37 18-14,1-18 14,18 0-14,-36 17 13,18-17-13,0 0 14,-35 18-9,52-18 10,-52 0-15,17 0 14,-17 0-14,17 0 13,0 0-13,89 18 14,-71-18-14,17 35 0,18-35 12,-17 0 3,-18 0-9,-35 0-6,-1 0 14,1 0-14,-1 0 82,36 0-67,18 17-15,17-17 13,0 18 2,36-18-15,-36 0 14,-17 0-14,-36 0 0,-18 0 12</inkml:trace>
    </iact:actionData>
  </iact:action>
  <iact:action type="add" startTime="58568">
    <iact:property name="dataType"/>
    <iact:actionData xml:id="d10">
      <inkml:trace xmlns:inkml="http://www.w3.org/2003/InkML" xml:id="stk10" contextRef="#ctx0" brushRef="#br0">21255 5803 0,'-35'0'147,"17"0"-141,0 0 10,1 0-15,-1-17 13,0-1-13,1 18 14,17-18-14,-18 1 13,0-1-13,1 0 14,17 1 7,-18-1-21,-17-17 14,35 17 0,-18 18-14,18-35 14,0 0-14,-17 35 14,17-36-14,-18 1 13,0 35-13,18-18 20,0 1-20,-17-1 14,17-35 1,-18 36-15,18-1 29,0-17-14,0-1 6,0 19-7,0-1 1,0 0-15,0 1 14,0-1-14,0 1 13,0-1-13,0-17 30,0 17-25,0 0 10,0 1-15,0-1 13,0 0 2,0 1 0,0-1-15,35-17 13,-35 0 2,18 17-10,0 0-5,35-52 14,-36 52-14,-17-17 14,35 0 0,-17 17-14,0 0 14,-18 1-14,17-1 14,1 0-14,17 1 20,1-1-6,-1 0-14,-18 18 14,19-17-14,-1-1 14,-17 1-14,17-1 13,18 0-13,-18 18 14,-17 0-14,17 0 13,0 0-7,1 0 9,-1 0-15,-17 0 13,-1 0-13,36 0 14,0 36-14,-18-19 13,36 1 2,-36 35-15,18-18 14,18 18-9,-36-35-5,71 52 14,-106-52-14,17-1 14,19-17-14,-36 18 13,0 17-13,0 1 14,0-1-14,0 18 13,0-36-13,-18 54 14,0 35-8,-35 0-6,53-71 13,-17 18-13,17 0 14,0-36-14,0 36 13,0-35 2,-18 0 37,18-1-37,-17-17-15,17 18 14,-18 0 0,0-1-14</inkml:trace>
    </iact:actionData>
  </iact:action>
  <iact:action type="add" startTime="60497">
    <iact:property name="dataType"/>
    <iact:actionData xml:id="d11">
      <inkml:trace xmlns:inkml="http://www.w3.org/2003/InkML" xml:id="stk11" contextRef="#ctx0" brushRef="#br0">23707 5768 0,'70'0'69,"36"0"-68,0 18 13,-18-1-13,36-17 29,-1 0-29,18 0 0,-17 0 4,-36 0-4,-18 0 14,-17 0-14,35 0 13,1 0-13,-1 0 14,-18 0-14,-17 0 13,18 0-13,-36 0 14,0 0-14,1 0 14,17 0-9,-36 0 10,54 35-15,17-35 13,18 18-13,-18-18 14,36 0-14,-1 0 14,-35 0-14,53 0 13,-17 0-13,-36 0 14,0 0-9,-17 0-5,17 0 14,-53 0-14,0 0 14,-17 0-14,0 0 13,17 0 18,0 18-31,18-18 13,35 17-7,18 19 8,53-19-14,-71-17 0,0 0 13,-35 0 2</inkml:trace>
    </iact:actionData>
  </iact:action>
  <iact:action type="add" startTime="66908">
    <iact:property name="dataType"/>
    <iact:actionData xml:id="d12">
      <inkml:trace xmlns:inkml="http://www.w3.org/2003/InkML" xml:id="stk12" contextRef="#ctx0" brushRef="#br0">10142 7408 0,'18'0'153,"35"0"-138,-18 0 1,36 0-15,17 0 14,0 0-14,36 0 13,17 0-7,-18 0-6,1 0 13,52 0-13,-35 0 14,53-35-14,-70 17 14,-36 18-14,-18 0 13,-52-35-13,0 35 14,17 0-14,-17 0 36,-1 0-36,19 0 13,-1 0-13,18 0 14,17 0-14,1-18 13,17 18-13,-17 0 14,34-17-14,19 17 20,-36 0-20,0 0 14,-17 0-14,-18-18 13,17 18-13,-17 0 14,18 0-14,-18 0 14,17 0-14,18 0 13,1 0-13,-1-35 14,-18 17-9,1 18-5,35 0 14,-18 0-14,35 0 14,1 0-14,-36 0 13,0 0-13,0 0 14,-17 0-14,0 0 14,-1 0-14,-52 0 20,35 0-20,-18 0 13,-17 0-13,17 0 14,18 0-14,-18-17 14,36 17-14,17 0 13,35-18-13,36-17 14,-53 35-14,17 0 14,1-18-9,-71 0-5,-18 18 14,0 0-14,-17 0 45,0 0-31,17 0 7,18 0-21,-18 0 14,0 0-14,18 0 13,-35 0-13,17 0 14,-17 0 1,-1 0-15,36 0 13,0 0-13,-35 0 14,52 0-9,-34 0-5,-1 0 14,-17 0-14,-1 0 14,1 0 85,0 0-84,17 0-15,0 0 13,36 0-13,-36 0 14,0 0-14,-17 0 14,0 0-9,17-17 211,0 17-202,18 0-14,18 0 14,-19 0-14,37 0 14,-36 0-14,17-35 13,-70 17-13,-35 36 99,17-18-79,1 17-20,-1-17 161,-35 0-161,-88 0 14</inkml:trace>
    </iact:actionData>
  </iact:action>
  <iact:action type="add" startTime="70942">
    <iact:property name="dataType"/>
    <iact:actionData xml:id="d13">
      <inkml:trace xmlns:inkml="http://www.w3.org/2003/InkML" xml:id="stk13" contextRef="#ctx0" brushRef="#br0">17480 7161 0,'18'0'31,"-1"0"-16,19 0-14,34 0 14,-34 0-14,34 0 14,1 0-14,-18 0 13,35 0-7,-53 0-6,53 0 13,-17 0-13,17 0 14,-35 0-14,35 0 13,36 0 2,-36 0-15,18 0 14,-18 0-14,0 0 13,-17 0-7,17 0-6,-35 0 13,0 0-13,17 0 14,-52 0-14,35 0 14,0 0-14,-36 0 14,54 0-14,-1 0 13,-34 0-13,52 0 14,-18 0-9,19 0-5,-1 0 14,35 0-14,18 0 13,-17 0-13,35 0 14,-71 0-14,0 0 13,-18 0-13,-17 0 14,-17 0 1,-1 0-10,-17 0 41,-1 0-46,19 0 14,87 0-14,0 36 13,19-36-13,16 17 14,54 19-9,-71-19-5,35-17 14,-52 0-14,-36 0 14,-17 0-14,-54 0 13,19 0-13,-19 0 99</inkml:trace>
    </iact:actionData>
  </iact:action>
  <iact:action type="add" startTime="73726">
    <iact:property name="dataType"/>
    <iact:actionData xml:id="d14">
      <inkml:trace xmlns:inkml="http://www.w3.org/2003/InkML" xml:id="stk14" contextRef="#ctx0" brushRef="#br0">13212 7197 0,'-18'0'21,"0"0"-5,1 0 0,-1 0-15,-17 0 13,17 0-13,-53 0 14,1 0-14,52 0 14,-35 0-14,0 0 20,36 0-20,-18 0 13,-1-36 2,36 19-15,-17-1 14,-1 18-14,18-18 13,0 1-13,-35-36 14,35 35 7,-18 18-6,18-35-15,0 17 14,0-35-14,0 36 13,0-36 2,0 35-15,0 1 13,0-19-13,-18 19 14,18-1-9,0-17 10,0 17 0,0-17-15,0 0 13,0 17 2,18-35-15,-18 35 13,18-17-13,-18 17 14,17 1-8,1-18-6,-18 17 13,0 0-13,53-17 14,-53 17-14,35-17 13,0 17-13,-17 1 14,-18-1-14,35 1 14,-17 17-14,-18-18 14,18 0-9,17 1-5,18 17 13,35-71-13,-35 36 14,35-18 0,-17 18-14,-1-18 14,18 17-14,-52 1 14,17 17-14,-18 1 13,35 17-7,-34-18-6,-19 18 13,1 0-13,35 0 14,18 0-14,-1 0 14,-17 0-14,35 0 13,71 0-13,-36 0 14,19 0-14,-1 0 14,17 0-9,-69 0-5,34-35 14,-17 17-14,-53 18 14,17-17-14,-34 17 13,-1 0-13,0-18 14,18 18-14,-35 0 13,17 0 2,0 0-9,1 0-6,-1 0 13,18 0-13,-18 0 14,18 0-14,18 0 14,-36 0-14,35 0 13,19 0-13,-19 0 14,18 0-14,0 0 13,18 35-8,-17-17-5,69 17 14,-105-35-14,18 0 14,-1 18-14,-17-18 13,-35 17-13,17-17 14,-17 18-14,17 0 14,-17-1 7,17 1-21,-35 0 13,18-1-13,35-17 14,-1 53-14,1-35 14,-17-1-14,34 19 14,-70-19 0,35-17 1,-17 0-10,-18 18-5,18 17 13,-1-17 2,-17 35-15,36-18 14,-19 18-14,1 18 13,-18-18 2,0-36 6,0 1-21,0 35 14,0-36-14,0 36 13,0-17-13,0-19 14,0 1-14,0-1 14,0 19 0,0-1-14,-53 36 20,35-54-5,18 19-15,-35 16 13,17-16-13,1-36 14,-1 17-14,18 1 14,-17 0-14,-1-1 13,0 1-13,18 0 20,-17 17-5,-1-18-15,0-17 14,18 18-14,-17 0 13,-1-1-13,0-17 14,1 0 54,-18 0-54,17 18 1,0-18-15,-17 18 14,17-18 23,-17 0-23,0 35-14,-1-35 14,1 0-14,0 18 13,-18-18-13,0 17 14,35-17-14,-52 0 13</inkml:trace>
    </iact:actionData>
  </iact:action>
  <iact:action type="add" startTime="76064">
    <iact:property name="dataType"/>
    <iact:actionData xml:id="d15">
      <inkml:trace xmlns:inkml="http://www.w3.org/2003/InkML" xml:id="stk15" contextRef="#ctx0" brushRef="#br0">14199 7338 0,'0'17'131,"0"1"-116,0 35-14,-17 0 14,17 17 0,-18 1-8,18-53-6,-35 52 14,35-52 1,0-1-1,0 1-14,0 0 14,0 17 16,0-88 123</inkml:trace>
    </iact:actionData>
  </iact:action>
  <iact:action type="add" startTime="76912">
    <iact:property name="dataType"/>
    <iact:actionData xml:id="d16">
      <inkml:trace xmlns:inkml="http://www.w3.org/2003/InkML" xml:id="stk16" contextRef="#ctx0" brushRef="#br0">14305 7250 0,'18'0'37,"-1"0"178,19 0-199,-19 17 0,1 1-15,17 17 13,-35-17-13,18-18 14,0 17 0,-18 19-8,35-1 9,-18 0-1,1 1 1,-18-1-1,18-35 1,-18 17-15,0 19 14,17-36-9,-17 17-5,18 1 14,0 0 16,-18-1 16,0 1-25</inkml:trace>
    </iact:actionData>
  </iact:action>
  <iact:action type="add" startTime="78154">
    <iact:property name="dataType"/>
    <iact:actionData xml:id="d17">
      <inkml:trace xmlns:inkml="http://www.w3.org/2003/InkML" xml:id="stk17" contextRef="#ctx0" brushRef="#br0">14270 7655 0,'0'-17'316,"17"-1"-301,1 0 1,0 18 0,17 0-1,0 0 8,-17 0-8,17 0-14,36 0 14,-54 0-14,36 0 13,-35 0-13,17-17 14,-17 17 70</inkml:trace>
    </iact:actionData>
  </iact:action>
  <iact:action type="add" startTime="79138">
    <iact:property name="dataType"/>
    <iact:actionData xml:id="d18">
      <inkml:trace xmlns:inkml="http://www.w3.org/2003/InkML" xml:id="stk18" contextRef="#ctx0" brushRef="#br0">14958 7585 0,'-18'0'254,"18"-18"-91,0 0-157,0 1 10,18-18-15,-1 17 13,1 0 2,0 18 84,17 18-68,-17 35-11,-18-36-5,0 19-15,17-19 14,-17 1-14,18 0 145,17-36-125,-35 0-20,18 1 14,17-19-14,-17 19 14,-18-18-14,0 17 13,17 18-13,1 0 152,17 0-138,1 0 1,-36 18-15,17-1 13,-17 1-13</inkml:trace>
    </iact:actionData>
  </iact:action>
  <iact:action type="add" startTime="86791">
    <iact:property name="dataType"/>
    <iact:actionData xml:id="d19">
      <inkml:trace xmlns:inkml="http://www.w3.org/2003/InkML" xml:id="stk19" contextRef="#ctx0" brushRef="#br0">18468 7250 0,'-35'0'1,"17"0"13,-17 0-13,-1-18 45,19 0-30,17 1-10,0-1-5,-18-35 14,1 35 0,-1 18 1,18-52 0,0-1-1,0 35-14,0-35 14,0 18-9,0-18-5,18 0 14,-1 0-14,1-18 14,17 1-14,-17 35 13,17-1-13,0-17 14,1 18-14,-36 18 13,35-1 2,0 0-9,0-17-6,-17 35 13,17-18-13,1 18 14,34 0-14,-17 0 14,53 0-14,-18 0 13,36 0-13,17 0 14,-18 18-14,-52-18 13,-1 0-7,-52 0-6,0 0 61,-1 18-47,-17 17 7,18-17-7,-18 34-14,0-34 14,0 35-14,0-18 14,0 18-14,0 18 14,-53-18-14,-35 17 13,35-17-13,17-18 14,-34 36-9,70-53-5,-53-1 14,35-17-14,-17 0 45,17 0-9,-34 0-21</inkml:trace>
    </iact:actionData>
  </iact:action>
  <iact:action type="add" startTime="264213">
    <iact:property name="dataType"/>
    <iact:actionData xml:id="d20">
      <inkml:trace xmlns:inkml="http://www.w3.org/2003/InkML" xml:id="stk20" contextRef="#ctx0" brushRef="#br0">794 16933 0,'17'0'1,"1"0"13,17 0 2,1 0-1,16 0-8,-34 0 9,35 0-15,18 0 13,17 0-13,18 0 14,17 0-14,53 0 14,-17 0-14,-53 0 13,282 0 2,-211 0-10,34 0-5,-17 0 14,-35 0-14,70 0 13,-17 0-13,17 0 14,-17 0 0,-18 0-14,-35 0 14,-71 0-14,0 0 14,-35 0-9,-35 0-5,52 0 14,-35 0-14,18 0 14,-35-17-14,17 17 13,-17 0 2,0-18 22,34 18-7,72 0-16,-1 0-14,-34 0 0,-19 0 13,-17 0-13,0 0 14,-35 0-14,17 0 13,0-18 140,0 18-123,-17 0 23,0-17-39,17 17-14,36 0 14,17 0-14,0 0 14,-35 0-14,0 0 13,17 0-7,-52 0-6,0-18 14</inkml:trace>
    </iact:actionData>
  </iact:action>
  <iact:action type="add" startTime="267013">
    <iact:property name="dataType"/>
    <iact:actionData xml:id="d21">
      <inkml:trace xmlns:inkml="http://www.w3.org/2003/InkML" xml:id="stk21" contextRef="#ctx0" brushRef="#br0">21272 15363 0,'0'18'184,"0"17"-183,0-17 13,36 0-13,17-1 14,-18 1-14,18 0 14,-35-1-14,34 1 13,1-18-7,0 17-6,0 1 13,-35 0-13,35-18 14,-18 17-14,0-17 14,1 18 0,16-18-14,54 35 14,-53-35-14,35 0 13,-35 18-7,36 0-6,52-18 14,-18 17-14,-35-17 13,18 36-13,-35-36 14,-36 0-14,18 0 13,-18 0-13,0 0 14,18 0-14,-17 0 14,17 17-9,-1-17-5,1 18 14,18-18-14,17 17 13,-53-17-13,54 0 14,-1 36-14,-35-36 14,17 0-14,1 17 13,-1-17 2,36 0-10,18 36-5,-36-36 14,35 0-14,-52 0 14,17 0-14,-70 0 13,52 0-13,-34 0 14,-19 0-14,19 0 14,-19 0-14,18-18 13,1 0-7,-19 18-6,36-17 13,0 17-13,18 0 14,-36-18-14,71-17 14,-71 17-14,0 1 13,36-1-13,-18-17 14,0-1 7,-18 19-21,-17-19 14,17 36 0,-17-17-14,-1-1 14,1 0-14,17 1 13,-35-1-13,35-17 14,1 17-14,-36 1 14,35-19-9,0 1-5,1-18 14,-19 36-14,1-36 13,-1 35-13,19-17 14,-19-1-14,19 1 14,-19 18-14,19-36 13,-19 35-13,1-17 20,0-18-20,-1 53 14,1-53-14,-18 35 13,17-35-13,-17 36 14,0-36-14,0 17 14,0 19 0,36-36-14,-36 35 14,17-17-8,-17 17-6,18-17 13,0-18-13,-18 18 14,17-18-14,-17 18 14,18-1-14,0-17 13,-18 36-13,17-54 14,-17 54-14,0-1 13,0-17-7,0-18-6,0 35 14,0 1 0,0-1 1,0 0-15,0 1 13,0-19 2,0 19 0,-17-19-10,-1 19 10,0-1-15,-35-17 14,0 0-14,18 17 13,-18-17-13,18-1 14,-18 19-14,0 17 13,0 0-13,18-18 14,-36 0-8,18 1-6,-17 17 13,17-18-13,-53 18 14,18-17-14,-18-54 13,18 53-13,-36 1 14,36 17 1,18-18-15,17 18 13,-18 0-7,1-35-6,52 35 13,-35 0-13,-17 0 14,34 0-14,-34 0 14,-18 0-14,17 0 13,0 0-13,36 0 14,-106 0-14,53 0 14,-36 0-9,1 0-5,-53 0 14,34 0-14,1 0 13,-35 0-13,52 0 14,-34 0-14,34 53 14,54-18 0,-1 0-14,18-17 0,-17 17 19,34-17-19,-17-18 14,-17 70-14,35-70 14,17 0-14,-35 36 13,35-19-13,-17 19 14,0-19-14,-36 36 13,54-53-13,-19 35 14,19-17-8,-1 0-6,0-1 13,1 1-13,-1 0 14,1 17-14,-19 0 14,36-17-14,-17-1 13,17 19-13,0-19 29,0 1-23,0 0-6,0-1 14,0 1 0,0 0 1,0-1 0,0 1-15,-18 35 29,-17 0-24,35-36-5,-18 19 13,0 17-13,18-36 14,-17 36-14,-1 18 14,1-54-14,17 19 13,0 16-13,0-34 14,0 17-14,0-17 20,0 0-20,0 35 14,0-36-14,0 18 13,0-17 2,0 0-15,0 17 14,0-17 0,0-1 1,0 1-10,0 0-5,0 17 14,0-17-14,0-1 14,0 1-14,0 17 13,0-17-13,0-1 14,0 19-14,0-19 14,0 1-14,0 17 13,17-17-7,-17-1 8,0 19 1,0-19 15,18 19-15</inkml:trace>
    </iact:actionData>
  </iact:action>
  <iact:action type="add" startTime="282851">
    <iact:property name="dataType"/>
    <iact:actionData xml:id="d22">
      <inkml:trace xmlns:inkml="http://www.w3.org/2003/InkML" xml:id="stk22" contextRef="#ctx0" brushRef="#br0">21855 14746 0,'0'18'353,"17"-1"-337,-17 19 46,0-19 23,0 19-70,0-19 101,0 1-94,0-1 79,0 1 30,0 0-115,18-1 354,-1-17-339,1 0-30,-18-17 14,18-1 54,-18 0-38,0 1 38,17-1-53</inkml:trace>
    </iact:actionData>
  </iact:action>
  <iact:action type="add" startTime="285820">
    <iact:property name="dataType"/>
    <iact:actionData xml:id="d23">
      <inkml:trace xmlns:inkml="http://www.w3.org/2003/InkML" xml:id="stk23" contextRef="#ctx0" brushRef="#br0">21960 14922 0,'-17'0'62,"17"-17"-46,0-1 6,0-17 140,0 17-23,0 1-93,0-19 23,17 19 31,1-19 47,0 36-47,-1 0 23,19 0 9</inkml:trace>
    </iact:actionData>
  </iact:action>
  <iact:action type="add" startTime="287957">
    <iact:property name="dataType"/>
    <iact:actionData xml:id="d24">
      <inkml:trace xmlns:inkml="http://www.w3.org/2003/InkML" xml:id="stk24" contextRef="#ctx0" brushRef="#br0">21855 14764 0,'0'17'115,"0"19"-99,0-19 37,0 1-52,0 0 29,0-1-29,0 1 30,-18-1-9,18-34 595,0-1-602,0 1 38,18-1-21,-1 18-16,-17-18 15,18 1-16,-18-1 23,17 18-23,1 0 1,35 0 0,-35-18-1,-1 1 7,1 17 125,0 0-131,-1 17 22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10T03:29:25.9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791">
    <iact:property name="dataType"/>
    <iact:actionData xml:id="d0">
      <inkml:trace xmlns:inkml="http://www.w3.org/2003/InkML" xml:id="stk0" contextRef="#ctx0" brushRef="#br0">2593 7638 0,'18'0'115,"17"0"-99,-18 0 6,1 0-6,0 0-15,17 0 14,-17-18-14,17 0 13,0 18-13,0-17 14,18 17-14,-17 0 13,-19 0-13,36-36 14,-35 36-8,0-17-6,-1 17 13,1 0-13,-1 0 14,36 0 1,-35 0-1,35 0-14,-35 0 14,34 0-14,-34 0 13,53 0-7,-18 0-6,-36 0 13,1 0 2,35 0-15,-36 0 14,1 0 0,17 0 1,18 0-15,-17 0 20,16 0-20,-34 17 14,35-17-14,0 18 14,-35-18-14,17 0 13,-18 0-13,19 18 14,-19-1-14,19 1 13,34-18 8,-35 18-21,36-1 0,0 19 13,17-19 2,-35 1-15,17-18 13,18 0-13,1 17 14,-1-17-14,18 0 14,-18 0-14,-18 0 13,-34 0-8,17 0-5,0 0 14,-36 0 1,1 0-1,17 0 1,0 0-15,-17 0 14,0 0-14,17 0 20,0 0-6,0 0 1,-17 0 0,0 0-1,-1 0 1,1 0-15,0 0 14,-1 0-9,1 0-5,0 0 14,-1 0-14,36 0 14,-35 0-14,17 0 13,0 0-13,1 0 14,-19 0-14,19 0 13,-1 0-13,-18 0 14,1 0-9,0 0-5,17 0 14,18 0 1,-35 0-1,34 0 1,-34 0 0,35 0-1,-18 0-8,18 0-6,0 0 13,-18 0-13,18 0 14,0 0-14,-17 0 14,34 0-14,-52 0 13,17 0-13,0 0 14,1 0 1,-19 0 21,1 0-36,-1 0 14,1 0 0,0 0-14,-1 0 14,19 0-14,-1 0 13,0 0-7,36 0-6,35 0 14,158 71 0,-87-36-14,-36-35 14,-53 0-14,18 0 13,-53 0-13,0 0 14</inkml:trace>
    </iact:actionData>
  </iact:action>
  <iact:action type="add" startTime="17846">
    <iact:property name="dataType"/>
    <iact:actionData xml:id="d1">
      <inkml:trace xmlns:inkml="http://www.w3.org/2003/InkML" xml:id="stk1" contextRef="#ctx0" brushRef="#br0">6138 12400 0,'-17'-18'184,"34"18"-153,19 0-24,17 0-6,17 0 14,-17-17-14,35-18 13,-53 35-13,18 0 14,-35 0-14,17-18 13,-17 18-13,0-18 14,-1 18-14,18 0 20,-17 0-20,0 0 14,17 0 0,-17 0-14,-1 0 14,1 0-14,0 0 14,-1 0 0,1 0-14,0-35 14,-1 35-9,1 0-5,-1 0 14,19 0 1,-36-18-15,53 18 13,-36 0 2,1 0-15,0 0 14,-1 0-14,18 0 13,-17 0-8,0 0-5,-1 0 14,19 0 1,-19 0-1,1 0-14,17 0 14,-17 0 0,17 0-14,-17 0 14,17 0-8,-17 0-6,-1 0 13,1 0-13,17 0 14,1 0-14,-1 0 14,-18 0 0,1 0 1,17 0-15,-17 0 20,0 0-20,17 0 14,-17 0-14,17 0 13,-18 0 2,1 0-15,35 0 13,-35 0 2,17 0-15,0 0 0,18 0 19,-18 0-19,36 0 14,-18 0-14,53 0 14,-89 0-14,54 0 13,-18 18-13,-36-18 14,36 0-14,-17 18 14,-1-18 0,-17 0-9,-1 0 10,1 0-1,17 0 1,-17 0-15,-1 0 14,19 0-14,17 0 13,-36 0 2,36 0-10,-35 0-5,35 0 14,-36 0-14,1 0 14,17 0-14,1 0 13,-1 0-13,0 0 14,0 0-14,1 0 14,17 0-14,-18 0 20,18 0-20,-36 0 13,19 0-13,-19 0 14,36 0-14,-35 0 14,0 0-14,34 0 13,-16 0-13,17 0 14,17 17-14,1-17 20,-18 0-20,-18 0 14,35 0-14,-34 0 13,-1 0-13,-17 0 14,-1 0-14,19 0 29,-19 0-8,36 0-6,-18 36-1,-17-36-14,53 0 14,-1 0-14,-17 0 14,18 0-14,-18 0 13,-18 0-13,0 0 20,0 0-20,-70 0 346,-53 0-331,0 0-15,-71 0 13,-17 0-13,-1 0 20,-17 0-20,-70 0 14,52 0-14,-17 0 0,52 0 13,54 0 1,-1 0-14</inkml:trace>
    </iact:actionData>
  </iact:action>
  <iact:action type="add" startTime="20201">
    <iact:property name="dataType"/>
    <iact:actionData xml:id="d2">
      <inkml:trace xmlns:inkml="http://www.w3.org/2003/InkML" xml:id="stk2" contextRef="#ctx0" brushRef="#br0">6914 12153 0,'-17'-35'100,"-18"17"-69,17 18-30,0-17 0,-17-1 13,-53-35 1,-71-17-8,0-1-6,1 18 14,16-18-14,1 1 13,71 52-13,-18-35 14,70 36-14,-17-19 14,17 19-14,-17-18 13,17-1 8,18 19-21,0-1 14,0-17 0,0 17 1,0-17-15,0 17 29,0 1-29,0-1 20,0-35-5,0 18 0,0-1-1,0 1 1,18 0 15,-1 0-24,1 17 8,-18 0-14,35 1 14,-17-19-14,-18 19 29,53-1-29,-36 0 0,1-17 0,17 0 12,1 17 2,-19 1-8,19-1-6,34-35 14,-35 53-14,18-18 13,0 1-13,-17-18 14,34 17-14,1 18 13,-36-18-13,0 18 14,0 0-14,54-53 14,-54 53-9,0-17-5,36 17 14,-1 0-14,-34-18 13,34 0 2,-35 1-15,1-1 0,-19 18 50,1 0-35,0 0-15,-1 0 14,-17 18 0,36-1-14,-19-17 14,1 18-14,17 0 13,0 17-13,-35-17 14,18-1-8,17 1-6,-17 0 13,-18-1-13,18-17 14,17 35-14,-35 18 13,35-17-13,0 17 14,-17-1-14,17-16 14,1 17-14,-19-36 13,1 36-7,-18-35 8,18-1-14,-1 1 14,-17 0-14,0-1 14,18 1 0,-1 17-14,36 18 14,0 0-14,0 0 14,-35-18-9,17-17-5,18 0 14,-18-1-14,-35 1 29,18 0 17,-18-1-25,0 1-6,0-1-1,0 19 1,0-19-15,0 1 14,0 17-14,0-17 20,0 35-20,0 17 13,0-52 2,0 0-15,0 17 14,0-17-14,0 17 13,0-17 2,0 17-15,-35-18 13,35 19-7,-18-19 9,0 1-1,1 0 1,17-1 0,-18 1 21,0-18-21,18 18-1,-17-1-14,-1-17 14,1 18 0,17-1 1,-53 1 0,53 0-10,-18-1-5,-17 1 14,-1 0-14,36-1 145,0 1-109,-17 0-6</inkml:trace>
    </iact:actionData>
  </iact:action>
  <iact:action type="add" startTime="52015">
    <iact:property name="dataType"/>
    <iact:actionData xml:id="d3">
      <inkml:trace xmlns:inkml="http://www.w3.org/2003/InkML" xml:id="stk3" contextRef="#ctx0" brushRef="#br0">2469 12330 0,'18'0'146,"0"0"-145,-1-18 30,1 18-30,0 0 13,-1 0-7,1 0-6,-18-18 13,53 18-13,0-17 14,-36 17 1,-17-18-15,53 18 13,-35-18-13,0 18 14,17 0-14,-18 0 13,1 0-7,0 0-6,-1 0 14,1 0-14,0 0 13,-1 0 2,1 0-15,0 0 13,35 0 2,-1 0 6,-34 0-21,35 0 14,-35 0-14,-1 0 13,19 0-13,-19 0 14,1 0 1,17 0-15,-17-17 13,-1 17-13,19 0 14,-1 0-9,-17 0-5,-1 0 14,18 0-14,-17-36 14,17 36-14,18 0 13,-35 0-13,53 0 14,-36 0-14,0 0 14,36 0-14,-36 0 20,0 0-20,18 0 13,0 0-13,0 0 14,-18 0-14,18 0 14,-35 0-14,-1 0 13,1 0-13,0 0 14,-1 0 1,1 0-10,0 0-5,-1 0 13,1 0-13,35 0 14,-36 0 1,19 0-1,-19 0-14,1 0 14,0 0 101</inkml:trace>
    </iact:actionData>
  </iact:action>
  <iact:action type="add" startTime="62780">
    <iact:property name="dataType"/>
    <iact:actionData xml:id="d4">
      <inkml:trace xmlns:inkml="http://www.w3.org/2003/InkML" xml:id="stk4" contextRef="#ctx0" brushRef="#br0">2558 8978 0,'35'0'231,"18"0"-230,-18 0 14,36 0-9,-36 0-5,18 0 13,0 0-13,-36 0 14,1 0-14,35 0 14,-35 0-14,17 0 13,0 18-13,-17-18 14,17 0-14,0 0 20,1 17-20,17-17 14,17 0-14,18 0 13,0 36-13,18-36 14,-17 0-14,-1 0 14,0 0-14,0 0 13,-17 0-13,17 0 14,-18 0-9,-17 0-5,-17 0 14,17 0-14,-1 0 13,-34 0 2,17 0-1,1 0-14,-19 0 0,36 0 13,-35 0-13,52 0 20,19 0-20,-1 0 14,0 0-14,18 0 13,0 0-13,-1 0 14,-16 0-14,-1 17 14,0-17-14,-17 0 13,-1 0-13,-35 0 14,36 0-9,-18 0-5,0 0 14,0 0-14,17 0 14,1 0-14,-36 0 13,53 0-13,18 0 14,35 0-14,-53 0 13,1 0-13,-1 0 14,-18 0-8,1 0 8,17 0-14,-17 0 14,-18 0-14,35 0 13,-18 0-13,-17 0 14,0 0-14,18 0 14,-36 0-14,18 0 14,-35 0-9,52 0-5,-17 0 14,-35 0-14,52 0 13,1 0-13,17 18 14,0-18-14,0 18 13,1-18 2,34 0-15,-35 0 0,18 0 12,-53 0-6,0 0 9,35 0-15,-35 0 13,0 0-13,0 0 14,0 0-14,35 0 14,-35 0-14,0 0 13,17 0-13,19 0 14,-1 0-9,0 0-5,35 0 14,54 0-14,-36 0 13,71 0-13,-1 0 14,-17 0-14,-17 0 14,70 0-14,-71 0 13,-35 0-13,0 0 14,-88 0-9,0 0 10,-35 0-15,-1 0 0,19 0 97,17 0-82,35 0-15,18 0 14,-18 0-14,-35 0 13,17 0-13,18-18 14,-52 18-14,-19 0 13</inkml:trace>
    </iact:actionData>
  </iact:action>
  <iact:action type="add" startTime="65558">
    <iact:property name="dataType"/>
    <iact:actionData xml:id="d5">
      <inkml:trace xmlns:inkml="http://www.w3.org/2003/InkML" xml:id="stk5" contextRef="#ctx0" brushRef="#br0">14552 9031 0,'71'0'46,"17"0"-30,-18 0 0,19 0-10,-1 0-5,0 0 14,35 0-14,1 0 13,-36 0-13,53 0 14,-17 0-14,-1 0 14,1 0-14,17 0 13,-53 0-13,18 18 14,-18-1-9,0-17-5,53 36 14,-53-36-14,1 0 14,34 17-14,-52-17 29,17 0-29,0 0 0,0 0 0,0 0 11,1 0-11,-19 0 21,18 0-21,-35 0 13,36 0-13,-54 0 14,35 0-14,-17 0 13,0 0-13,18 0 14,-18 0-14,17 0 14,-35 0-14,18 0 13,0 0-7,0 0-6,35 0 13,-52 0-13,34 0 14,-17 0-14,18 0 14,17 0-14,-35 0 13,17 0-13,19 0 14,-36 0-14,-18 0 14,35 0-9,-17 0 10,18 0-15,-1 0 13,19 0-13,34 0 14,-88 0-14,54 0 14,-19 0-14,18 0 13,-17 0-13,17 0 14,-35 0-9,0 0-5,0 0 14,0 0-14,0 0 13,35 18-13,0-18 14,18 18-14,-18-18 14,53 0-14,0 52 13,-53-52 2,36 0-10,-18 0-5,0 0 14,-18 0-14,-35 0 13,17 0-13,1 0 14,17 0-14,-70 0 14,52 0-14,1 0 13,-36 0-13,53 0 14,-17 18-9,52-18-5,1 18 14,17-18-14,53 17 13,-18-17-13,54 53 14,-19-35-14,1-18 14,-36 0-14,18 0 13,-17 0-13,-19 0 20,54 53-20,-71-35 14,53-1-14,-88-17 14,18 0-14,-1 0 13,-35 0-13,0 0 14,-17 0-14,17 0 13,0 0-13,-35 0 14,0 0-8,0 0-6,18 0 13,-1 18-13,-17-18 14,0 17-14,18-17 14,-1 18-14,1-18 13,-18 0-13,0 0 14,17 0-14,-52 0 13,70 0-7,-35 0-6,35 0 14,-17 0-14,-36 0 13,35 0 2,1 0-15,0 0 13,-54 0-13,54 0 14,-54 0-14,36 0 14,0 0-9,-18 0-5,36 0 14,17 0-14,0 0 14,71 0-14,35 0 13,-17 0-13,34 0 14,-34 0-14,-1 0 13,-17 0-13,-106 0 14,17 0-8,-52 0-6,0 0 145,17 0-130,-18 0-1,1 0 1,17 0-10,1 0-5,-19 0 14,19 0-14,16 0 14,-16 0 0,17 0 1,-36 0-15,19 0 13,-19 0-13,1 0 36,0-18-36,-18 1 14,52 17-14,37-18 14,16-35-14,37 36 13,-19-19-13,18-17 14,-106 36-14,36-19 13,-53 36-7</inkml:trace>
    </iact:actionData>
  </iact:action>
  <iact:action type="add" startTime="72601">
    <iact:property name="dataType"/>
    <iact:actionData xml:id="d6">
      <inkml:trace xmlns:inkml="http://www.w3.org/2003/InkML" xml:id="stk6" contextRef="#ctx0" brushRef="#br0">30656 9349 0,'18'0'100,"53"0"-99,-19 0 13,19 0-13,-18 0 14,0 0 1,0 0-10,-18 0-5</inkml:trace>
    </iact:actionData>
  </iact:action>
  <iact:action type="add" startTime="75472">
    <iact:property name="dataType"/>
    <iact:actionData xml:id="d7">
      <inkml:trace xmlns:inkml="http://www.w3.org/2003/InkML" xml:id="stk7" contextRef="#ctx0" brushRef="#br0">12047 10619 0,'0'-18'100,"18"18"-85,17 0 1,1 0-15,16 0 13,-16 0-13,34 0 14,18 18-14,-17-18 20,17 17-20,36-17 0,17 18 13,-88-18 1,17 35-14,-17-35 14,-35 0-14,-1 0 114,1 0-62,0 0-37,-1 0-1,1 0-14,0 0 14,-1 0-14,1 0 14,17 0 54,-17 0-54,0 0 1,17 0-15,-18 0 13,1 0-8,17 0-5,-17 0 14,0-17 1,-1 17 99,19-36-99,-1 19 184,-18 17-147,1 0-38,-18-18 17</inkml:trace>
    </iact:actionData>
  </iact:action>
  <iact:action type="add" startTime="86143">
    <iact:property name="dataType"/>
    <iact:actionData xml:id="d8">
      <inkml:trace xmlns:inkml="http://www.w3.org/2003/InkML" xml:id="stk8" contextRef="#ctx0" brushRef="#br0">4427 12224 0,'18'0'68,"17"0"-52,-17 0-1,0 0 1,-1 0-15,18 0 14,1 0-9,-19 0-5,19 0 14,-1 0-14,0 0 13,0 0-13,-17 0 14,0 0 1,-1 0-15,1 0 13,0 0-13,17 0 183,-17 0-183,-1 0 36,1 0-22,0 0-14,-1 0 14,1 0-14,-1 0 14,1 0 16</inkml:trace>
    </iact:actionData>
  </iact:action>
  <iact:action type="add" startTime="97156">
    <iact:property name="dataType"/>
    <iact:actionData xml:id="d9">
      <inkml:trace xmlns:inkml="http://www.w3.org/2003/InkML" xml:id="stk9" contextRef="#ctx0" brushRef="#br0">8590 12047 0,'-18'0'84,"18"-17"-37,-35-19-25,35 19-7,0-1 1,-17 1-15,17-19 14,0 19-14,-18 17 13,18-36-13,-35 1 14,35 0 1,-18-1-10,0 19-5,18-18 14,-35-1 0,17 1 32,18 17-9,0 1-37,0-1 14,0 0-14,0 1 13,0-18-13,0 17 14,0 0-14,0-17 13,0 17 2,-17 1-9,17-1 8,0 0-14,0-17 14,0 18-14,0-1 14,0 0-14,0-35 13,0 36-13,0-19 14,0 19 7,0-36-6,0 35-1,0 1 1,0-1-15,0 0 13,0 1 2,0-1 0,0 0-10,0 1-5,17-1 14,19-17 0,-19 17 1,1 1-15,0-1 13,17 0-13,0-17 14,-17 17-14,35 18 20,-18-35-5,0 17-15,-17 18 13,35 0-13,-18-17 14,18-1-14,18 18 14,-1 0-14,18-35 13,1 35-13,-37-18 14,37 1-9,-19 17-5,1 0 14,-18-18-14,0 18 14,0-35-14,-1 35 13,-16 0-13,-19 0 14,36 0-14,0 0 14,-18 0-14,1 0 20,17 0-20,0 0 13,0 0-13,-1 0 14,1 0-14,0 0 14,0 0-14,18 0 13,-1 0-13,-34 0 14,16 0-14,1 0 13,-35 0-7,53 0-6,-18 0 14,-36 0-14,36 0 13,-18 0-13,-17 0 14,35 0-14,-35 0 29,17 0-29,-18 0 14,36 0-9,-35 0 10,35 0-15,-35 0 13,34 0-13,1 17 14,0-17-14,0 0 14,-17 0-14,16 18 13,-16 0 2,-19-1-10,-17 1 41,18-18-31,53 53-15,34 53 14,19-36-14,70 54 13,18-36-7,-1 35 8,-17-34-14,-70-54 14,-18 35-14,-71-52 14,-18 0 0,-17-1 54,0 1-53,0 17 0,-35 0-1,18-35-14,17 36 14,0-19-9,-18 1 10,18 17-15,-35 1 14,17-36-14,0 52 13,1-52-13,-1 18 14,0 0-14,-52 17 13,52-17-13,-17-18 14,0 17-8,-18 19-6,17-19 13,-16-17-13,-1 18 14,17-18-14,36 18 14,-53-18-14,1 35 13,34-35-13,0 0 14,-17 0-14,0 17 13,-18 1-7,0-18-6,18 0 13,-36 0 2,-17 0-15,-36 0 14,19 0-14,-19 0 13,36 0-13,-18 0 14,53 0-14,-17 0 14,34 0-9,1 0-5,17 0 14,1 0 1,-19 18 15,19-1-30,-1-17 13,-17 18 2,0 0-10,-36-18-5,-17 35 14,-36-35 0,36 18-14,-71-1 14,18 36-14,0-18 14,53 18-14,-71 0 13,124-35-13,-18-1 14,35-17 54,1 0-53,-1 0-1,1 0-9,-1 0-5,-35 0 14,0 0-14,-53 0 14,-53 0-14,-70 0 13,53 0-13,35 0 14,17 0 1,54 0-15,-1 0 13</inkml:trace>
    </iact:actionData>
  </iact:action>
  <iact:action type="add" startTime="115491">
    <iact:property name="dataType"/>
    <iact:actionData xml:id="d10">
      <inkml:trace xmlns:inkml="http://www.w3.org/2003/InkML" xml:id="stk10" contextRef="#ctx0" brushRef="#br0">14111 12277 0,'18'35'152,"35"-17"-136,-36-1-15,54-17 13,-36 18-13,36-18 14,-54 0-14,19 0 14,-19 0-14,1 0 13,17 0-13,-17 0 14,17 0-9,-17 0 10,52 0-15,-34 0 14,16 0-14,-16 0 13,34 0-13,1 0 14,-54 0-14,36 0 14,-17 0-14,-1 0 13,0 0-7,18 17-6,-35-17 13,17 0-13,18 36 14,-35-36-14,17 0 13,18 17-13,-36-17 14,54 18 1,-18 0-15,-18-18 13,36 0-7,-36 0-6,53 0 13,-52 0-13,34 0 14,1 0-14,-1 0 14,-17 0-14,18 0 13,-1 0-13,-52 0 14,52 0-14,-34 0 14,-1 0-9,0 0-5,36 0 14,-54 0-14,19 0 13,-19 0-13,54 0 14,-36 0 1,0 0-15,36 0 13,-53 0-13,35 0 14,35 0-9,-71 0-5,54 0 14,-18 0-14,-35 0 14,-1 0-14,18 0 13,-17 0 17,0 0-30,17 0 14,-17 0-8,35-18-6,-36 18 14,18 0-14,18 0 13,18-18-13,-18 18 14,-18 0-14,18 0 13,18-17-13,-54 17 14,54 0-14,-1 0 14,-17 0-9,0 0-5,18 0 13,-1 0 2,-34-18-15,-1 18 13,18-35-13,-36 35 14,1-18-14,0 18 14,-1 0 0,1 0 23,0-17-37,-1 17 29,54-36-14,-36 36-15,18 0 14,35-17-9,18-1-5,-18 0 14,-17-17-14,-1 17 13,1-17-13,-18 0 14,-36 17-14,1 18 29</inkml:trace>
    </iact:actionData>
  </iact:action>
  <iact:action type="add" startTime="120087">
    <iact:property name="dataType"/>
    <iact:actionData xml:id="d11">
      <inkml:trace xmlns:inkml="http://www.w3.org/2003/InkML" xml:id="stk11" contextRef="#ctx0" brushRef="#br0">8943 12330 0,'-35'0'15,"17"0"1,0-18-15,1 0 13,-1 1-7,0 17 9,1-18-1,-1 18-14,1-18 14,-1 18 0,0-17-14,1-1 14,-1 0 1,-17-17 6,17 18-7,-17-1 1,-1-17 0,19 17-15,-1-17 13,-17 17-13,17 0 14,1 1-9,-1-1 26,0 1-31,18-1 14,0-17 0,-17 17 1,-1 18-15,18-18 35,-18-17-20,18 17-1,0 1 1,0-1-15,0-17 14,0 17-14,0 1 13,0-19-7,0 19-6,0-1 14,0 0 0,0 1 16,0-19-15,0 19 6,0-1-21,0-17 14,0 17-14,0-17 13,0 0-13,18-1 14,-18 1 1,18 18-15,-18-36 13,17 35-13,1-17 20,-18 17-20,18 0 14,-18-17-14,17 17 13,-17 1-13,0-18 14,36 17-14,-19 0 14,1-17 16,17 0-25,-17 17 10,-1-35-1,36 0 1,-17-17 0,-19 34-15,36-16 13,-18 34-13,1-17 14,-36 17-9,17 0-5,1 18 14,-18-17-14,18-1 14,35 18 0,-36-18 1,36 1 0,0 17-15,0-18 13,0 0-8,53-17-5,-71 18 14,36-1-14,-54 0 13,54-17 2,-36 35-15,18-18 14,-18 18-14,18 0 13,18 0-13,-36 0 14,35 0-9,-17 0-5,0 0 14,-17 0-14,-1 0 14,-17 0 1,34 0-15,-16 0 13,17 0 2,-18 0-15,0 0 13,36 18-7,-36 0-6,0-18 13,53 17-13,-35 19 14,53-1-14,-53-35 14,18 17 0,-36 19-14,-17-36 14,17 0 1,-17 17-10,-1-17-5,1 18 14,17 0-14,0 17 13,18 0-13,-17 1 14,-1-19-14,35 1 14,-52-1-14,17 1 13,1 0-13,-1-18 14,18 35-9,0 0-5,17-17 14,-52-18-14,-18 18 14,53-18-14,-53 17 13,17 18 2,1-35-15,-18 18 13,18 17 2,-1-17-9,-17 0 8,0-1 1,0 1-15,0 17 14,0 0 0,0 1-14,0-19 14,18 36-14,-18-35 14,0 53-9,18-36-5,-18 0 13,0 0-13,0 1 14,35-1-14,-35 0 29,0 0-29,0 1 14,0-19 7,0 1-21,0 17 13,0-17-13,0 0 14,0 17-14,0 0 14,-18 0-14,1 18 13,17 0-13,-53 0 14,35-35-14,0-1 13,18 36-7,-17-35-6,-1 0 13,18-1-13,-17 1 14</inkml:trace>
    </iact:actionData>
  </iact:action>
  <iact:action type="add" startTime="122797">
    <iact:property name="dataType"/>
    <iact:actionData xml:id="d12">
      <inkml:trace xmlns:inkml="http://www.w3.org/2003/InkML" xml:id="stk12" contextRef="#ctx0" brushRef="#br0">15734 12153 0,'-18'0'53,"1"0"-38,-1 0 17,0 0-17,1 0 1,-1 0-15,0 0 20,-17-17-5,-18-1 15,53 0-30,-53 1 14,0-1-14,36 0 13,-19 1-13,1-1 20,-18-17-20,36 17 45,17 1-45,-18-1 14,0 18-14,1-18 14,17-17 0,-18 35-8,18-35-6,-35-1 13,17 19 2,1-1 0,17 0-15,0-17 13,-18 18-13,0-19 14,18 19 0,-17-1-8,17-17 9,0 17-15,-18 0 13,18-17-13,0 0 14,-18 0-14,18 17 13,0-17-13,0 17 14,0-17-14,0 0 14,0-1-9,0-17-5,0 0 14,0 18 0,0 17 1,0-17-15,0 18 14,0-1-14,0-17 13,18 17-13,17 0 20,-35 1-20,18-19 14,0 19 16,-1-1-15,1 18 0,-1-17-1,1 17-8,0-18-6,17 0 13,0 1 2,1-1-15,-19 18 14,1-18-14,-1 18 13,19-17-13,-1-1 14,0 0 0,1 18-8,-1 0-6,0-17 14,-17 17 0,17 0-14,0 0 14,1-18-14,-19 1 13,36 17-13,-35 0 14,35 0-14,-18 0 14,0 0-9,1 0-5,-1 0 14,0-18-14,18 18 13,-35 0-13,35 0 14,-36 0-14,1 0 14,17 0 0,-17 0-14,35 0 20,-36 0-5,36 0 0,0 0-15,0 0 13,18 0-13,-36 0 14,0 0-14,0 0 14,18 0-14,-35 0 13,17 0-7,-17 0 24,0 0-15,17 0-15,0 0 13,18 0-13,0 0 14,-18 0-14,-17 0 13,35 0-7,-36 0 9,19 0 15,-1 0-16,0 0-14,1 0 14,16 18-14,-16-18 14,-1 0-9,0 0-5,1 17 14,-19-17-14,1 0 14,-1 0-14,1 18 13,35 17-13,-35-35 14,-1 18 0,19-1 1,-1 1-10,-17 0 25,34-1-30,-52 1 0,36-18 13,17 18 2,-18-1-15,0 1 13,53-1-13,-35 19 14,18-19-9,-36 1-5,-35 0 14,35-18-14,-17 0 14,-18 17 0,18 1-14,-1-18 14,19 18-14,-19-1 14,1 1-14,17-1 20,-17 1-20,17 0 13,-17-18 2,-18 17-15,17 1 14,-17 0 0,18-1-14,0 1 14,-1 0 0,-17-1-8,0 1 9,18-18-15,-18 53 13,0-36 2,18 19-15,-18-1 14,17-17-14,1 35 13,-1-36-13,-17 18 14,36 1-9,-36-19 10,0 1 0,17 0-15,-17-1 44,0 19-7,0-19-22,0 54-1,-17-54 1,-1 36-15,0-35 14,1 53-14,-18-36 13,35-18-7,0 1-6,0 0 13,-18-1-13,0 1 14,1 0-14,17-1 14,-18-17 0,-17 18 1,17 0-15,0-18 14,1 0-9,-1 17-5,1-17 14,17 18-14,-36-18 13,1 17 2,17-17 0,-17 18-15,-18-18 13,35 0 2,-34 0-10,-1 18-5,-18-18 14,-17 0-14,0 17 14,-36 36-14,36-53 13,-71 0 2,36 0-15,35 0 0,-1 0 13,19 0-13,35 0 20,-18 0-20,17 18 0,1-18 12,17 0 3,1 0-15,-1 0 14,1 0 0,-1 0-14,-35 0 14,35 0 0,-35 0-8,18 0-6,0 0 14,0 0-14,-18 18 13,35-18-13,-17 0 14,17 0-14,1 0 14,-19 0-14,1 0 13,17 0 2,-17 0-10,-18 0-5,-35 0 14,53 0 1,-54 0-15,19 0 13,-1 0-13,1 0 14,35 0-14,-18 0 13,17 0-13,19 0 600,-1 0-586,0 0 7,1 0 10,-1 0-17,0-18 1,1 18 6,-1-18 9,18 1-15,-35-19-15,17 36 14,18-17-14,-17 17 13</inkml:trace>
    </iact:actionData>
  </iact:action>
  <iact:action type="add" startTime="146578">
    <iact:property name="dataType"/>
    <iact:actionData xml:id="d13">
      <inkml:trace xmlns:inkml="http://www.w3.org/2003/InkML" xml:id="stk13" contextRef="#ctx0" brushRef="#br0">6156 12224 0,'18'0'200,"-1"0"-178,36 0-21,0 0 13,-35 0-13,52 0 14,-52 0-14,35 0 13,-18 0-13,-17 0 14,-1 0-14,19 0 14,-19 0-14,19 0 14,16 0-9,-34 0 9,35 0-14,-35 0 14,17 0-14,-17 0 14,35 0-14,-36 0 13,1 0-13,17 0 14,-17 0-14,-1 0 20,36 0-20,-35 0 14,17 0-14,18 0 13,-35 0-13,17 0 14,18 0 0,-35 0-14,17 0 14,0 0-14,36 0 14,-18 17-9,52-17-5,-16 53 14,34-35-14,-35-18 13,18 0-13,18 18 14,-71-1-14,17-17 14,1 35-14,-1-35 13,-17 0-13,-35 0 20,35 0-20,-36 0 14,19 0-14,-1 0 14,0 0-14,0 0 13,36 0-13,-18 0 14,0 0-14,17 0 14,-17 0-14,18 0 13,-36 0-7,0 0-6,1 0 13,17 0-13,-36 0 14,1 0 1,-1 0-15,1 0 13,0 0-13,17 0 14,0 0-14,1 0 14,17 0-9,17 0 9,1-17-14,-54 17 14,54-18-14,-18 18 14,-18 0-14,36-17 13,-19-1-13,-16 18 14,-1 0-14,0 0 13,36 0-7,-71-18-6,53 18 14,-36 0-14,36-17 14,-35 17-14,17-18 13,1 0-13,-1 18 14,18 0-14,0 0 13,0 0-13,-1 0 14,19-17-9,0-1 10,-36 18-15,53 0 14,-17-18-14,-54 18 0,54-35 12,-18 35 3,0 0-15,0 0 14,17 0-14,18 0 13,-17 0-7,-36 0-6,53 0 13,-17 0-13,-1 0 14,1 0-14,-53 0 14,35-17-14,-18 17 13,0 0 40,-17 0-53,35 0 13,-18 0-13,53 0 14,-17 0-14,17 0 14,-35 0-14,0 0 13,-18 0 2,-17 0-10,-1 0 10,1 0 0,35 0 53,35 0-68,0 0 13,89 17-13,-54 1 14,-52-18-14,17 0 14,-18 0 0,-52 0 1,-36 0 207</inkml:trace>
    </iact:actionData>
  </iact:action>
  <iact:action type="add" startTime="168436">
    <iact:property name="dataType"/>
    <iact:actionData xml:id="d14">
      <inkml:trace xmlns:inkml="http://www.w3.org/2003/InkML" xml:id="stk14" contextRef="#ctx0" brushRef="#br0">27393 12153 0,'18'0'216,"17"0"-215,18 0 14,35 0-14,-35 0 13,0 0-13,0 0 14,18 0-14,-36 0 13,18 0-13,17 0 20,1 0-20,-18 0 14,-18 0-14,36 0 14,-19 0-14,-16 0 13,17 0-13,-18 0 14,18 0-14,-18 0 14,0 0-14,1 0 13,17 0-7,-36 0-6,36 0 13,-35 0-13,52 35 14,-17-35-14,-17 0 14,-1 0-14,0 0 13,18 0-13,-35 0 14,-1 0-14,19 0 14,-1 0-9,-17 0 10,-1 0-15,1 0 13,-1 0-13,1 0 14,17 0-14,18 18 14,18-18 0,-36 18-14,36-18 14,-1 0-9,-52 0-5,70 0 14,-17 0-14,17 0 14,0 0-14,0 0 13,-17 0-13,17 0 14,-18 0-14,-17 0 13,0 0-13,36 0 14,-37 0-8,1 0 8,-17 0-14,34 0 14,-35 0-14,18 0 13,-35 0 2,17 0 0,-17 0-1,0 0-8,-1 0-6,18 0 14,-17 0-14,17 0 13,1 0-13,-1 0 14,-17 0-14,35-18 13,-18 0 2,18 18-15,-18-17 36,-17 17-6,-1 0 0,1 0-8,-18-18 24</inkml:trace>
    </iact:actionData>
  </iact:action>
  <iact:action type="add" startTime="172649">
    <iact:property name="dataType"/>
    <iact:actionData xml:id="d15">
      <inkml:trace xmlns:inkml="http://www.w3.org/2003/InkML" xml:id="stk15" contextRef="#ctx0" brushRef="#br0">30480 12047 0,'-35'0'1,"-1"0"13,-16-17-13,52-1 14,-36 0 0,1 1-14,0-18 14,-1 17 7,1-17-6,17 17 31,1 0-32,-1 1-14,1-1 14,17 0-9,-36-17-5,19 0 14,17 0-14,-18 17 14,0 0-14,1 1 13,17-1 2,0 0-15,0 1 14,0-1-14,0 0 13,0 1-7,0-36 9,0 0-1,0 35 1,0-35-1,0 36-14,0-1 14,0-17-14,0 0 13,0-18-7,0 35-6,0-53 14,0 19-14,0 34 13,17-35-13,-17 18 14,0-1-14,18 19 14,0-18-14,-1-1 13,1 19 2,0-1-10,-1-17-5,-17 17 14,18 18 0,-1-18-14,1-17 14,17 18-14,-17 17 14,0-18-14,17 0 13,-17 1-13,-1 17 14,19-18-8,-19 18-6,18-18 13,-17 18-13,17 0 14,1-35 1,-19 35-15,1 0 0,0-18 12,-1 18-12,18 0 51,-17 0-36,35 0-15,0 0 13,35 36-13,-17-19 14,-1-17-14,1 53 14,-54-53-14,1 0 20,0 18 26,-18 17-46,0-17 13,0-1 2,0 19-15,0-19 13,17 1-7,-17 17 9,0-17-15,0 17 13,0-17 2,18-1-15,-18 19 13,0-19-13,0 1 14,0 17-14,0 1 20,0-1-20,0-18 14,0 1 1,0 0-15,0 17 13,0 18 2,0-35-15,0 17 13,0-17-13,0-1 14,0 18-8,0-17-6,0 35 13,0-35 2,0-1-1,0 19 1,0-19-15,0 18 14,0-17-14,-18 17 13,18 1-7,-17-19-6,-19 1 13,19 17 2,-1-17-15,-17-1 14,17 19-14,1-19 13,-19 1-13,19 0 14,-36-1-14,17 1 14,-34 17-9,17 1 10,35-19-15,1 1 13,-36-1-13,18-17 29,17 18-14,0 0 6,1-18-6,-1 17-15,0-17 13,1 0 2,-1 0 15,0 0-15,1 0-10</inkml:trace>
    </iact:actionData>
  </iact:action>
  <iact:action type="add" startTime="183523">
    <iact:property name="dataType"/>
    <iact:actionData xml:id="d16">
      <inkml:trace xmlns:inkml="http://www.w3.org/2003/InkML" xml:id="stk16" contextRef="#ctx0" brushRef="#br0">27234 11624 0,'0'-35'37,"0"17"41,0 0-77,0 1 14,0-1-9,0 1-5,18-54 14,-18 53-14,0-35 13,18-17-13,-18-1 14,35 18-14,-17-17 14,-18 17-14,17 18 13,1-36-13,17 18 14,-17 18-9,-1-18-5,1 18 14,17-36 1,-35 54-15,18-36 13,0 0 2,17 35-15,-17 0 14,-1-17-14,1 17 13,17-17-7,36-18-6,-36 36 13,53-36-13,-17 17 14,-18 19-14,0-36 14,17 18-14,-17-1 13,35 1-13,-35 17 14,0 1-14,-35-18 13,35 35-7,17-18-6,1 0 14,-36 18-14,53 0 13,-17 0-13,17 0 14,0 0-14,36 0 13,-1 0 2,18 0-15,-17 0 14,-1 0-9,1 0-5,34 53 14,-69-35-14,-19-18 14,-35 17-14,18-17 13,-35 0-13,0 18 14,17 0-14,-18-1 13,1-17-13,35 36 14,-18-1-8,1 0-6,-1-35 13,71 88-13,0-35 14,-1 18-14,72 17 13,-71 0-13,-1-70 14,19 52 1,-71-52-15,-18 0 13,-17-18 24,-18 17-37,0 1 14,0 35 1,0-18-15,0 36 13,-36-1-13,19 1 14,-1-18-9,1 53-5,-54 17 14,53-52-14,1-1 14,-36 36-14,35-18 13,1 18-13,-54-35 14,53-18-14,18-36 13,-17 18 2,-1-17-9,-17 0-6,-1-18 13,19 0 17,-18 0-15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10T03:32:32.6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0320">
    <iact:property name="dataType"/>
    <iact:actionData xml:id="d0">
      <inkml:trace xmlns:inkml="http://www.w3.org/2003/InkML" xml:id="stk0" contextRef="#ctx0" brushRef="#br0">2364 8308 0,'-18'18'147,"0"-1"-125,18 1-21,-17-1 13,-1-17 2,18 18-1,-35 17-14,17-35 14,18 18-14,-18 0 14,1-18 0,-1 35-8,18-17 9,0-1-1,0 1-14,0-1 14,-17 19-14,17-19 13,0 1 2,0 17-15,0-17 20,0 0-20,0-1 14,0 19 0,0-19 1,0 18-15,0-17 0,0 17 13,0 1 17,0 17-9,0-1-6,17-16-15,1-19 13,-18 19-13,0-19 14,35 19-14,-35-19 14,0 1-14,0 17 13,0 0-7,0 1 9,0-19-15,18 36 13,-18-17-13,0-1 14,0-18-14,0 19 13,0-1-13,0-17 14,0-1 1,0 19-10,0-1-5,0-18 14,0 19-14,0-19 13,0 36-13,0-35 14,-18 0-14,0 17 14,18-18 0,-35 1-14,18 0 21,17-1-6,-18-17-1,0 0 1,1 0 115,17 18-115,0 0-10,0-1-5,0 1 14,0 35-14,0-35 14,0 17-14,17 0 13,1-17-13,-18-1 14,18 19-14,-1-36 14,-17 53-14,0-36 20,0 18-20,0-17 13,0 0-13,0 17 14,0-17-14,0-1 14,0 1 0,0 17-14,0 36 14,0-54 7,0 36-21,0-35 14,-17 53-14,17-1 13,0 1-13,-18-18 14,18 35-14,-53 0 13,35 18-13,18-18 14,-17 0-14,-1 18 20,18 0-20,-35 0 14,35-18-14,-18 35 14,18 1-14,-17-1 13,-19 54-13,36-19 14,0 19-14,0-36 13,0 35-13,0-35 14,0 53-9,0-88-5,0-18 14,0 36-14,0-36 14,0 18-14,0 0 13,0-36-13,0 19 14,0-19-14,-35-17 14,17-18-14,18 18 20,0-18-20,0 1 13,0 17-13,0 0 14,0 0-14,18-1 14,0 1-14,-1-17 13,19-1-13,-19 0 14,18 0-14,-35 1 14,36-19-9,-1 19-5,-17-19 14,-1 1-14</inkml:trace>
    </iact:actionData>
  </iact:action>
  <iact:action type="add" startTime="33066">
    <iact:property name="dataType"/>
    <iact:actionData xml:id="d1">
      <inkml:trace xmlns:inkml="http://www.w3.org/2003/InkML" xml:id="stk1" contextRef="#ctx0" brushRef="#br0">4075 9260 0,'17'0'153,"36"18"-137,0-18-15,53 0 13,17 18-13,-17-1 14,35 19-14,-35-19 14,71 1-14,-89-18 20,0 0-20,-35 0 13,0 0-13,-36 0 14,19 0-14,-19 0 14,1 0 0,17 0-14,-17 0 14,17 0 1,0 0-10,36 0-5,-18 0 14,35 0-14,36 0 13,-36 0-13,18 0 14,-18 0-14,0 0 14,0 0-14,0 0 13,36 0-13,-18 35 14,-18-35-9,0 0 9,-17 0-14,-18 0 14,-1 0-14,19 0 14,0 0-14,-54 0 13,36 0-13,-35 0 14,17 0-14,-17 0 14,-1 0-9,19 0 9,-19 0 1,1 0-15,-1 0 14,19 0 0,-19 0-14,1 0 14,0 0-14,-1 0 13,1 0-7,17 0 9,-17 0-15,35 0 13,17 0-13,-34 0 14,52 0-14,0 0 13,18 0-13,-18 0 14,-17 0-14,17 0 14,-35 0-9,35 0-5,-53 0 14,18 0-14,-18 0 14,18 0-14,0 0 13,-18 0-13,36 0 14,-18 0-14,-35 0 13,35 0-13,-36 0 14,54 0-8,-1 0-6,-34 0 13,52 0-13,-35 0 14,17 0 0,18 0-14,1 0 14,-19 0-14,36 0 14,-18 0-14,-53 0 13,36 0-7,-18 0-6,-18 0 14,-17 0-14,-1 0 13,1 0-13,0 0 14,17 0 16,-17 0-30,-1 0 14,36 0-9,-35 0-5,35 0 14,-18 0-14,0 0 13,1 0 2,17 0-15,-36 0 14,18 0-14,-17 0 13,0 0-13,35 0 14,-36 0-8,19 0-6,16 0 13,1 0-13,36 0 14,-19 0-14,18 0 14,36 0-14,-1 0 13,-35 0-13,1 0 14,52 0-14,-35 0 35,158 0-35,-211 0 0,35 0 13,-35 0 1,18-17-14,-1 17 14,-17 0-14,-17 0 14,-1 0-14,18 0 13,-36 0-7,36 0-6,-35 0 13,17 0 2,-17 0-15,-1 0 14,19 0 0,-19 0-14,19 0 14,-1 0-14,18 0 13,-18 0-7,18 0-6,-18 0 14,18 0-14,0 0 13,0 0-13,0 0 14,18 0 0,17 0-14,0 0 14,35 0-14,-34 0 14,-1 0-9,18 0-5,-18 0 14,-18 0-14,-52 0 13,17 0-13,-17 0 99,0 0-85,-1 0-14,19 0 14,16 0 1,-34 0-15,35 0 13,-35 0-7,-1 0-6,36 0 13,-35 0 102,17 0-100</inkml:trace>
    </iact:actionData>
  </iact:action>
  <iact:action type="add" startTime="54100">
    <iact:property name="dataType"/>
    <iact:actionData xml:id="d2">
      <inkml:trace xmlns:inkml="http://www.w3.org/2003/InkML" xml:id="stk2" contextRef="#ctx0" brushRef="#br0">14411 9490 0,'0'-18'68,"18"0"-52,-1 18-1,36-17 1,18 17-15,-1-35 14,18 35-9,36-18 10,-71 18-15,-18 0 14,53 0-14,-17 0 13,35 0-13,-18 0 14,-35 0 0,-36 0-14,19 0 0,-19 0 13,1 0 39,35-18-37,-35 18 0,52 0-15,1 0 13,-18 0-7,-18 0-6,18 0 14</inkml:trace>
    </iact:actionData>
  </iact:action>
  <iact:action type="add" startTime="55284">
    <iact:property name="dataType"/>
    <iact:actionData xml:id="d3">
      <inkml:trace xmlns:inkml="http://www.w3.org/2003/InkML" xml:id="stk3" contextRef="#ctx0" brushRef="#br0">17427 9419 0,'18'0'115,"35"0"-99,0 0-15,17 0 20,18 0-20,1 0 0,-1 0 13,0 0 1,0 0-14,36 0 14,34 0-14,-52 0 14,18 0-14,-1 0 13,-35 0-13,89 0 14,-89 0-9,0 0-5,-17 0 14,-18 0-14,17 0 14,-17 0-14,35 0 13,-17 0-13,-18 0 14,17 0-14,-17 0 14,-17 0-14,-19 0 20,1 0-20,-1 0 13,1 0 87,17 0-100,1 0 13,17 0-13,17 0 14,18 0-14,-17 0 14,-53 0-14,34 0 13,-16 0-13,-19 0 20,1 0 142</inkml:trace>
    </iact:actionData>
  </iact:action>
  <iact:action type="add" startTime="58606">
    <iact:property name="dataType"/>
    <iact:actionData xml:id="d4">
      <inkml:trace xmlns:inkml="http://www.w3.org/2003/InkML" xml:id="stk4" contextRef="#ctx0" brushRef="#br0">23883 9225 0,'0'-18'37,"35"18"-21,18 0-15,-17 0 13,16 0-13,37 0 14,-19 0-14,18-17 13,36-1-13,-36 18 14,36-17-14,52 17 20,-35 0-20,35 0 14,-17 0-14,-35 0 13,17 0-13,-53 0 14,35 0-14,-52 0 14,-18-36-14,0 19 13,53 17-13,-18 0 14,88 0-9,-70 0-5,53 0 14,52 0-14,-105 0 14,71 0-14,-71 0 13,-1 0-13,19 0 14,140 0 0,-175 0-14,34 0 14,-35 0-8,-17 0 8,17 0-14,0 0 14,0 0-14,-17 0 13,17 0-13,0 0 14,-35 0-14,0 0 14,0 0-14,0 0 13,18 0-7,-1 0-6,-52 0 13,52 0-13,1 0 14,-53 0-14,34 0 14,1 0-14,-17 0 13,34 0 2,-17 0-15,-35 0 14,-1 0-9</inkml:trace>
    </iact:actionData>
  </iact:action>
  <iact:action type="add" startTime="60750">
    <iact:property name="dataType"/>
    <iact:actionData xml:id="d5">
      <inkml:trace xmlns:inkml="http://www.w3.org/2003/InkML" xml:id="stk5" contextRef="#ctx0" brushRef="#br0">17639 7267 0,'0'18'146,"-35"-1"-145,-1 19 14,36-19-14,-53 1 13,18 17-13,17-17 14,1 0-9,-36 35-5,18-18 14,17-35-14,-17 35 14,35-17 232,17-18-231,19 0-10,-19 0-5,19 0 14,-1 0-14,18 17 14,-36-17 0,36 18-14,-35-18 14,0 18 85,17-1-99,-35 1 14,35 0 1,0-18 137,-17 17-138,0-17 23</inkml:trace>
    </iact:actionData>
  </iact:action>
  <iact:action type="add" startTime="86274">
    <iact:property name="dataType"/>
    <iact:actionData xml:id="d6">
      <inkml:trace xmlns:inkml="http://www.w3.org/2003/InkML" xml:id="stk6" contextRef="#ctx0" brushRef="#br0">7849 9596 0,'18'0'353,"17"0"-321,-17 0-10,-1 0-21,1 0 13,0 0-13,-1 0 14,1 0-14,0 0 14,-1 0 32,1 0 21,17 0-30,-17 0-7,0 0 0</inkml:trace>
    </iact:actionData>
  </iact:action>
  <iact:action type="add" startTime="87636">
    <iact:property name="dataType"/>
    <iact:actionData xml:id="d7">
      <inkml:trace xmlns:inkml="http://www.w3.org/2003/InkML" xml:id="stk7" contextRef="#ctx0" brushRef="#br0">7885 9648 0,'0'18'1,"0"35"13,0-35-13,0 35 13,0-36-13,0 54 21,0-36-21,0 0 0,0 36 12,0-36 3,17 0-15,-17-17 14,0 0-14,0-1 13,0 1-13,0 0 14,18-1 7,-18 19 109</inkml:trace>
    </iact:actionData>
  </iact:action>
  <iact:action type="add" startTime="88620">
    <iact:property name="dataType"/>
    <iact:actionData xml:id="d8">
      <inkml:trace xmlns:inkml="http://www.w3.org/2003/InkML" xml:id="stk8" contextRef="#ctx0" brushRef="#br0">7867 9913 0,'35'0'231,"0"0"-216,54 0-14,-19 0 14,1 0-9,-54 0-5,54 0 14,-18 0-14,-35 0 14</inkml:trace>
    </iact:actionData>
  </iact:action>
  <iact:action type="add" startTime="90733">
    <iact:property name="dataType"/>
    <iact:actionData xml:id="d9">
      <inkml:trace xmlns:inkml="http://www.w3.org/2003/InkML" xml:id="stk9" contextRef="#ctx0" brushRef="#br0">15346 9719 0,'17'0'68,"1"0"-21,0 0-31,17 0-15,-17 0 13,-1 0-13,1 0 14,17 0-9,-17 0-5,-1 0 14,1 0-14,0 0 14,17 0 0,-17 0 55</inkml:trace>
    </iact:actionData>
  </iact:action>
  <iact:action type="add" startTime="92142">
    <iact:property name="dataType"/>
    <iact:actionData xml:id="d10">
      <inkml:trace xmlns:inkml="http://www.w3.org/2003/InkML" xml:id="stk10" contextRef="#ctx0" brushRef="#br0">15399 9842 0,'-18'36'52,"18"-1"-36,0 53-15,0-35 14,0 35-14,0-70 13,0 53-13,0-1 14,0-52-14,0 17 14,0 0-14,0 1 20</inkml:trace>
    </iact:actionData>
  </iact:action>
  <iact:action type="add" startTime="93223">
    <iact:property name="dataType"/>
    <iact:actionData xml:id="d11">
      <inkml:trace xmlns:inkml="http://www.w3.org/2003/InkML" xml:id="stk11" contextRef="#ctx0" brushRef="#br0">15399 10089 0,'53'0'215,"-53"-17"-214,17 17 13,36 0-13,-35 0 14,35 0-14,-36 0 14,19 0 7,-19-18-7,1 1 17,0 17 20,-1 0 27,1 0-41,0 0-7,17 0 0</inkml:trace>
    </iact:actionData>
  </iact:action>
  <iact:action type="add" startTime="102737">
    <iact:property name="dataType"/>
    <iact:actionData xml:id="d12">
      <inkml:trace xmlns:inkml="http://www.w3.org/2003/InkML" xml:id="stk12" contextRef="#ctx0" brushRef="#br0">7761 12259 0,'35'18'284,"-17"-18"-268,0 0-15,17 0 13,-17 0-13,17 17 14,-18-17-14,1 0 14,17 0-14,1 18 13,17-18-13,-36 0 20,1 0-20,17 0 14,0 18-14,18-18 14,-35 0-14,-18 17 13,35-17-13,-17 0 29,0 0-14,-1 0-9,1 0 8,-1 0-14,1 0 14,17 0 1,-17 0-15,17 0 13,-17 0-13,0 0 14,17 0-14,-18 0 13,1 0-7,17 0-6,-17 0 13,0 0 2,17 0-15,-17 0 14,-1 0 0,1 0-14,0 0 14,-1 0-14,18 0 20,-17 0-20,0 0 76,-1 0-39,1 0-37,0 0 83,-1 0 16,1 0-85,0 0 1,-1 0-15,18 0 45,-17 0-24,35 0-21,-18 0 14,1 0 0,-19 0-14,1 0 14,-1 0-14,19 0 13,-19 0 2,1 0 137,0 0-106,-1 0-46,19 0 21,-19 0-21,1 0 13,0 0 2,-1 0 52,1 0-21,17 0-31,-17 0-15,35 0 14,-18 0-14,53 0 13,-35 0-7,-18 18-6,1-18 13,-19 0-13,1 0 98,17 0-98,-17 0 30,-1 0-16,1 0-14,0 0 14,17 0-14,-17 0 13,17 0-7,0 0-6,0 0 14,36 0-14,17 0 13,-35 0-13,18 0 14,52 17 0,-35-17-14,-52 0 0,17 0 13,-18 0 2,-18 0-10,1 0-5,17 0 61,-17 0-47,17 0-14,18 0 20,-35 0-20,35 0 14,-36 0-14,1 0 14,0 0-14,-1 0 13,1 0 2,17 0 0,-17 0-1,17 18-8,18 0-6,-18-18 13,-17 0-13,17 0 14,-17 0 0,0 0 39,-1 0-53,1 0 14,17 0-14,-17 0 13,35 0-13,-36 0 14</inkml:trace>
    </iact:actionData>
  </iact:action>
  <iact:action type="add" startTime="115648">
    <iact:property name="dataType"/>
    <iact:actionData xml:id="d13">
      <inkml:trace xmlns:inkml="http://www.w3.org/2003/InkML" xml:id="stk13" contextRef="#ctx0" brushRef="#br0">14182 12418 0,'0'-18'40,"-18"0"-20,-17 1 19,-1-1-29,36 1-6,-35 17 6,18-18-3,17 0 3,-36 1 0,19 17 0,-1-18-10,0 0 12,1 1-6,-19-1 8,19 0-13,17 1 6,-35 17 13,35-18-11,-18 1 2,18-1-10,-18-35 18,18 35-1,0-35-4,-35 36-6,17-36 2,18 35 10,0 1 0,0-1-10,0 0-9,0 1 27,0-36-17,18 35 9,-18-17 0,18 0-17,-18 17 3,0 0 5,35-17-2,-17 35 0,-18-18-8,17-17 12,18 17-6,-17 1 4,17-18-10,1-1 11,-1 36-2,-17-17-3,17-19 2,0 19 1,-17 17-9,-1-18 11,36 0-6,-35 18 6,-18-17-10,53 17 9,-53-18-1,17 18-3,19 0-4,-19 0 146,-17 18-143,18-1 8,-18 19-9,18 17 5,-18-36 3,0 1-4,0 0-8,0 17 9,0-18-1,0 1 11,0 17-11,0-17 5,0 0 3,0 17-7,0-17 13,0 17-15,0-18 2,-36 19-9,36-1 17,0-17-7,0 17-10,0-17 7,0-1 3,0 19-1,0-1-1,0-18-8,0 1 9,0 17 0,-17 1 9,17-19-10,-18 1 5,18 35-6,-18-36 1,1 19-8,17-1 8,-18 0 21,1-17-16,17 0 115,0 17-112,-36-35 325</inkml:trace>
    </iact:actionData>
  </iact:action>
  <iact:action type="add" startTime="126453">
    <iact:property name="dataType"/>
    <iact:actionData xml:id="d14">
      <inkml:trace xmlns:inkml="http://www.w3.org/2003/InkML" xml:id="stk14" contextRef="#ctx0" brushRef="#br0">15452 12312 0,'17'0'147,"1"0"-146,17 0 29,-17 0-15,-1 0-8,19 0-6,-19 0 13,36 0-13,-17 0 14,17 0-14,17 0 14,1 0-14,34 0 13,-16 0 2,34 0-15,1 0 0,-54 0 19,18 0-19,-35 0 14,18 0-14,-18 0 13,0 0-13,-18 0 14,35 0-14,-52 0 14,0 0 0,-1 0 1,1 0 22,17 0-37,-17 0 13,0 0-13,-1 0 14,19 0 1,-19 0-15,1 0 0,-1 0 19,19-18-19,-19 18 13,1-17 2,0 17-15,-1-36 14,1 36 85,0 0-85,-1 0 17,18 0-26,-17 0 110,0 0-100,-1 0-15</inkml:trace>
    </iact:actionData>
  </iact:action>
  <iact:action type="add" startTime="129565">
    <iact:property name="dataType"/>
    <iact:actionData xml:id="d15">
      <inkml:trace xmlns:inkml="http://www.w3.org/2003/InkML" xml:id="stk15" contextRef="#ctx0" brushRef="#br0">19403 12241 0,'35'0'147,"36"0"-131,-18 0-15,35 0 13,0 0-8,-18 0-5,36 0 14,-18 0-14,1 0 14,-1 0-14,18 0 13,-53 0-13,0 0 14,-1 0 0,-16 0-14,-19 0 14,36 0-8,-35 0-6,35 0 13,17 0-13,1 0 14,-18 0-14,35 0 13,36 0-13,-54 0 14,71 0-14,-53 0 14,-52 0-14,17 0 13,-18 0-7,-17 0-6,-1 0 14,1 0 169,17 0-106,-17 0-56,-1 0 9,1 0 32,0 0-57,-1 0 41,1 0-31,17 36 53,-17-36-53,35 0-1,17 0-14,-34 17 14,-1-17-14,0 0 13,-17 0-7,-18 18 124</inkml:trace>
    </iact:actionData>
  </iact:action>
  <iact:action type="add" startTime="147735">
    <iact:property name="dataType"/>
    <iact:actionData xml:id="d16">
      <inkml:trace xmlns:inkml="http://www.w3.org/2003/InkML" xml:id="stk16" contextRef="#ctx0" brushRef="#br0">24959 12629 0,'53'0'200,"-18"0"-199,89 0 14,-18 0-14,105 0 13,-34 0-13,34 0 14,-17 0-9,-35 0-5,35 0 14,-18 0-14,-17 0 14,18 0-14,-1 0 13,0 0-13,-35 0 14,71 0 0,-35 0-14,-36 0 14,35 0-8,-17 0-6,17 0 13,-35 0-13,36 0 14,-19 0-14,-52 0 13,106 0-13,-53 0 14,17 0-14,-70 0 14,0-17-14,35 17 13,-18-18-7,1 18-6,52 0 14,1 0-14,52 0 13,-17 0-13,-1 0 14,-34 0-14,-36 0 13,-18 0-13,1-17 14,-54-1-14,-70 0 14</inkml:trace>
    </iact:actionData>
  </iact:action>
  <iact:action type="add" startTime="151401">
    <iact:property name="dataType"/>
    <iact:actionData xml:id="d17">
      <inkml:trace xmlns:inkml="http://www.w3.org/2003/InkML" xml:id="stk17" contextRef="#ctx0" brushRef="#br0">2328 13600 0,'18'0'31,"17"0"-30,1 0 13,-1 0-13,0 0 14,-17 0-14,35 0 14,0 0-9,-18 0-5,35 0 14,1 0-14,-18 0 13,0 0-13,35 0 14,0 0-14,0 0 14,-17 0-14,-1 0 13,1 0-13,-53 0 14,35 0-9,-36 0-5,1 0 14,-1 0 16,1 0-15</inkml:trace>
    </iact:actionData>
  </iact:action>
  <iact:action type="add" startTime="156187">
    <iact:property name="dataType"/>
    <iact:actionData xml:id="d18">
      <inkml:trace xmlns:inkml="http://www.w3.org/2003/InkML" xml:id="stk18" contextRef="#ctx0" brushRef="#br0">11007 15399 0,'17'0'122,"19"0"-106,34 0-15,-17 0 13,53 17-13,-53-17 14,70 18-14,-35 0 14,1-18-14,16 17 13,54 36-13,-123-53 21,87 0-21,-35 18 13,0-1-13,-17-17 14,-1 0-14,-34 0 0,-1 0 12,-17 0 3,-1 0-15,19 0 14,-1 0 0,0 0-8,18 18-6,35-18 13,18 35-13,-18-35 14,53 18-14,-17 0 14,-1-18-14,1 0 13,17 0-13,-18 0 14,-52 0-14,-36 0 14,1 0-9,-19 0-5,1 0 230,35 0-216,-36 0 1,-17-18-15,18 0 35,0 18-20,17-17 0,-17-1-1,-1 0 286,1 18-286,17 0 17</inkml:trace>
    </iact:actionData>
  </iact:action>
  <iact:action type="add" startTime="161903">
    <iact:property name="dataType"/>
    <iact:actionData xml:id="d19">
      <inkml:trace xmlns:inkml="http://www.w3.org/2003/InkML" xml:id="stk19" contextRef="#ctx0" brushRef="#br0">22772 15469 0,'17'0'206,"36"0"-190,-35 0-15,35 0 13,-35 0-13,34 0 14,-16 0-14,17 0 14,0 0-14,-18 0 13,0 0-13,0 0 14,1 0-9,-1 0-5,-17 0 14,17 0-14,0 18 14,0-18-14,36 35 13,-36-35-13,36 0 14,-54 0 1,54 18-15,35-1 13,-71-17-7,53 0-6,-35 18 13,35-18-13,-17 35 14,35-17-14,-53-18 14,35 0-14,-53 18 13,53-18-13,-17 17 14,0-17-14,-19 0 13,-16 0-7,34 0-6,-52 0 14,35 0-14,-18 0 13,0 0-13,1 0 14,-1 0-14,0 0 13,18 0-13,-35 0 14,35 0 1,0 0-10,-18 0-5,18 0 14,-18 0-14,18 0 13,0 0-13,0 0 14,-18 0-14,0 0 14,36 0-14,-53 0 14,34 0-14,19 0 13,-53 0-7,52 0-6,-34-35 13,34 35-13,18-18 14,-52 18-14,16-17 13,37-1-13,16-17 14,-34 17-14,0 1 14,17 17-14,0-18 20,-53 18-20,53 0 13,-17-35-13,0 17 14,-1 18-14,-35-18 14,36 1-14,-18-19 13,17 19-13,1-1 14,-36 18-14,36-17 14,35-19-9,-36 19-5,-35 17 13,36-18-13,0 0 14,-18-17-14,17 17 14,-35 18-14,18-17 13,0 17-13,-18 0 14,36-18-14,-36 18 13,36-35-7,-54 35 9,19-18-15,34 1 13,-17 17-13,-35-18 14,35 0-14,-18-17 13,-17 17-13,-1 1 14,19-19-14,-19 36 14,19-52-9,-19 52-5,1-18 13,-1 0-13,36-35 14,-17 36-14,-19 17 14,19-53-14,-19 53 13,18-18-13,-17 1 14,-18-19 7,35 19-21,-35-19 13,0 19-13,18-36 14,-18 35-14,18-17 14,17-18-14,-35 18 13,18-1-13,-18 1 14,0 0-14,0-18 14,0 0-9,0 0-5,0 0 13,0 0-13,0 0 14,-18 0-14,0 18 14,-35-35-14,36 52 13,-36-70-13,0 35 14,0 0-14,0 18 20,0 17-20,18 0 14,-36-17-14,54 17 13,-36 1-13,0-1 14,-35-17-14,70 35 13,-35-18-13,-17 1 14,-1-1-14,36 18 14,-106-35-9,17 17-5,18 18 14,18 0-14,0 0 13,17 0-13,36 0 14,-53 0-14,17 0 14,-17 0-14,0 0 14,-36 0-14,-17 0 13,53 0-8,-71 0-5,36 0 14,-53 0 0,70 0-14,-18 0 14,-52 0-14,17 0 14,53 0-14,-52 0 13,69 0-13,-34 0 14,35 0-9,-1 0-5,1 0 14,0 0-14,18 0 14,-19 0-14,-16 18 13,16-1-13,-17 1 14,-17 17-14,52-17 14,-17 0-14,18-1 13,-54 36-7,54-35-6,-54 17 13,54 0 2,17-17-15,-18 0 14,-35 17-14,89 0 13,-19-17-13,1 17 14,0 0-14,17-17 13,-17 17-7,0 1-6,17-19 14,0 1-14,-17 17 13,0 0-13,0 18 14,-18-17-14,17 16 13,1 1-13,-53 18 14,53 35-14,-18-53 14,17 0-9,-16 17-5,16 1 14,-17-18-14,18 17 13,35-17-13,-35-18 14,35 18-14,0-17 14,0-1 0,-18 0-14,18 0 14,0 1-9,0-1 10,0 0 0,0-17-15,0 17 13,0-17-13,0 17 14,0-17-14,0-1 14,18 19-14,-1-19 13,-17 1-8,53 35-5,-35-36 14,35 19-14,-18-1 14,0-35-14,-17 18 13,53 17 2,-18-17-15,-1-1 0,37 36 13,-72-53 1,19 0-8,34 0-6,-52 0 13,-1 0 71,36 18-69,-35-1-15,70 1 13,0 35-13,-17-35 14,-18-18-14,-18 0 14,-17 17 0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10T03:44:20.1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6825">
    <iact:property name="dataType"/>
    <iact:actionData xml:id="d0">
      <inkml:trace xmlns:inkml="http://www.w3.org/2003/InkML" xml:id="stk0" contextRef="#ctx0" brushRef="#br0">6526 8749 0,'36'0'31,"-19"0"54,36 0-70,-35 0-14,35 0 14,-18 0-14,36 0 13,17 0-13,0 0 14,-17 0-14,17 0 20,35 18-20,-52-18 14,-1 0-14,19 17 13,-37-17-13,37 35 14,-54-35-14,0 0 14,18 0-14,-35 0 13,17 0-13,-17 0 14,-1 0-9,1 0 10,0 0-15,-1 0 14,1 0-14,-1 0 13,19 0-13,-19 18 14,19-18-14,-19 0 13,19 0-13,-1 0 21,0 0-21,0 0 13,18 0-13,-17 0 14,17 0-14,17 0 14,-35 0-14,18 0 13,-17 0-13,16 0 14,1 0-14,-17 0 13,-1 0-7,-17 0-6,-1 0 14,19 0 0,-19 0-14,1 0 14,17 0 0,-17 0-14,-1 0 14,19 0-14,-1 0 20,18 0-20,-36 0 14,36 0-14,-35 0 13,17 0-13,1 0 14,-1 0-14,-18 0 14,1 0-14,17 0 13,-17 0-13,0 0 14,-1 0-9,19 0-5,-19 0 14,19 0 1,-19 0-15,1 0 13,-1 0-13,19 0 14,-19 0-14,19 0 14,-19 0-14,1 0 20,0 0-20,-1 0 13,1 0-13,17 0 14,-17 0-14,-1 0 14,19 0-14,-19 0 13,36 0-13,-18 0 14,18 18-14,18-18 13,-18 17-7,35-17-6,-17 18 14,-18-18-14,17 0 13,18 0-13,-52 0 14,-1 0-14,-18 0 14,1 0-14,0 0 352,-1 0-322,1 0 0,0 0-9,17 0 9,-17 0-30,-1-18 30,1 18 6,-18-17 157,18-1-188,-1 18 10,1 0-15,-1 0 14</inkml:trace>
    </iact:actionData>
  </iact:action>
  <iact:action type="add" startTime="91656">
    <iact:property name="dataType"/>
    <iact:actionData xml:id="d1">
      <inkml:trace xmlns:inkml="http://www.w3.org/2003/InkML" xml:id="stk1" contextRef="#ctx0" brushRef="#br0">13688 8802 0,'17'-18'200,"1"18"-184,0 0-15,17 0 13,0 0-7,-17 0 8,0 0-14,17 0 14,0 0 1,0 0-1,1 0-14,-1 0 14,-17 0 0,-1 0-8,1 0-6,17 0 14,18 0-14,-18 0 13,18 0 2,-35 0-15,35 0 13,-36 0-13,36 0 14,18 0-14,-53 0 14,52 0-9,1 0-5,-18 0 14,-1 0-14,19 0 13,0 0-13,-54 0 14,54 0-14,-36 0 14,18 0-14,0 0 13,0 0-13,-18 0 14,36 0-9,-18 18 10,17-1-15,1-17 14,-18 18-14,-1-18 13,37 0-13,-19 35 14,36-17-14,-18-18 14,0 18-14,1-18 13,-19 17-7,18-17-6,18 0 13,-18 0-13,1 36 14,16-36-14,-52 0 14,0 0-14,18 0 13,17 0-13,-35 0 14,18 0-14,-36 0 13,18 0-7,0 0 9,0 0-15,-18 0 13,18 0-13,35 35 14,-18-35-14,1 0 13,53 0-13,-72 17 14,72-17-14,-36 0 14,18 0-9,-18 0-5,-35 0 14,18 0-14,-18 0 13,-1 0-13,-34 0 14,17 0-14,-17 0 14,0 0-14,17 0 13,-17 0-13,-1 0 14,1 0-9,-1 0 10,1 0-15,17 0 14,-17 0-14,0 0 13,17 0-13,18 0 14,-18 0-14,0 0 14,54 0-14,-36 0 13,35 0-7,-35 0-6,35 0 14,-35 0-14,35 0 13,-18 0-13,19 0 14,-1 0-14,-18 0 13,-17 0-13,0 0 14,0-17-14,-18-1 20,1 18-20,-1 0 0,-17 0 13,-1-17 1,19 17-14,-19 0 14,1 0-14,-1 0 14,19 0-14,-1 0 13,36-18 2,-18 18-10,-36 0-5,36 0 14,-18-18-14,1 18 14,-1-17-14,-17-1 29,-1 18 8,1-18-23,-1 18 486,1-17-470,0 17 38</inkml:trace>
    </iact:actionData>
  </iact:action>
  <iact:action type="add" startTime="101021">
    <iact:property name="dataType"/>
    <iact:actionData xml:id="d2">
      <inkml:trace xmlns:inkml="http://www.w3.org/2003/InkML" xml:id="stk2" contextRef="#ctx0" brushRef="#br0">23301 9066 0,'88'0'184,"-17"0"-168,-1 0-15,-17 0 14,0 0-14,18 0 13,-18 0-13,-36 0 14,54 0-14,-54 0 14,19 0-14,-19 0 13,1 0-7,53-17-6,-54-1 13,18 18 2,-17 0-15,17 0 14,-17 0-14,0 0 13,17 0-13,0 0 14,0 0-14,1 0 20,34 0-20,-52 0 14,52-18-14,-52 18 13,17 0-13,-17 0 14,0 0-14,-1 0 13,19 0-13,-19 0 14,1 0-14,0 0 20,17-17-5,0 17-15,18 0 14,-35 0 0,35 0 1,-36 0 0,1 0 5,-1 0-5,1 0 0,0 0-1,17 0 1,-17 0-1,-1 0-14,19 0 14,-19 0-8,54 0-6,-1 0 13,-52 0-13,53 0 14,-1 0-14,1 0 14,-18 0-14,17 0 13,1 0-13,-54 0 14,54-35-14,-54 35 20,19 0-20,-1 0 14,0 0-14,-17 0 13,53 0-13,-36 0 14,0 0-14,0 0 13,36 0-13,17 0 14,0 0-14,0 0 14,-17 0-9,-18 0-5,0 0 14,17 0-14,-34 0 13,-1-18-13,-17 18 14,-1 0 1,1 0-1,0 0 8,17 0-8,0 0 1,36 0-15,-36 0 13,35 0-13,19 0 14,-19 0-14,18 0 14,-35 0-14,-17 0 13,-1 0-7</inkml:trace>
    </iact:actionData>
  </iact:action>
  <iact:action type="add" startTime="102958">
    <iact:property name="dataType"/>
    <iact:actionData xml:id="d3">
      <inkml:trace xmlns:inkml="http://www.w3.org/2003/InkML" xml:id="stk3" contextRef="#ctx0" brushRef="#br0">24359 8855 0,'-17'0'99,"-1"0"-83,0 0 0,1-18-15,-1 18 0,0-18 19,-34 18-19,34-17 13,-17 17-13,-36-18 14,1-35-14,-1 36 14,-70-36-14,53 0 13,17 35-13,-35-35 14,36 36-14,-1-19 14,18 1-9,53 17-5,-53 1 14,18 17-14,35-18 13,0 0 2,-18 1-15,1 17 14,17-18-14,0 1 13,-18-19 8,18 19-21,-18-1 14,18 0-14,-35-17 14,35 17-14,-17-34 13,17 34-13,0 0 14,0-35 1,0 36-15,0-19 13,0 19-7,0-36 8,0 35 1,0 1-15,0-1 14,0-17-14,0 17 13,17 18-13,18-35 14,-17 17-14,0 18 20,52-35-20,-52 0 14,53-18-14,-54 35 13,36-17-13,-35-1 14,17 1-14,-17 35 13,17-17-13,0 17 14,36 0-14,-18-36 14,-36 36-9,19 0-5,34 0 14,-52 0-14,52 0 13,-17 0-13,-35 0 14,35 0-14,-18 0 14,0 0 0,-17 0 8,0 0-8,-1 0-14,19 0 14,-1 36 0,0-1-14,-17 0 14,88 18-14,-71-18 14,35 1-14,-17 16 13,18-16-7,-53-19-6,17 1 13,-18 0-13,1-1 14,0 1 16,-18 35-15,35-18 6,-17-17-6,-1 17-15,-17-17 13,0 17-13,0-17 14,36 17-14,-19-17 14,-17 17-14,18-18 13,-18 1-13,0 0 14,35-1-9,-35 19 10,0-19-15,18 19 14,-18-19-14,0 1 13,0 35 2,0-18 0,0 0-15,0-17 13,0 52-7,-18-52 8,0 0-14,1 17 14,17 0-14,-18-35 14,1 18-14,-1 0 13,18-1-13,-35 1 14,17 0 7,18-1-6,-18-17-15,1 18 13,-19-1 2,19-17-15,-18 0 14,-18 36-14,0-19 13,0-17-13,0 18 14,18-18-9,-18 35 10,35-35-15,0 18 13,-17-18 2</inkml:trace>
    </iact:actionData>
  </iact:action>
  <iact:action type="add" startTime="116828">
    <iact:property name="dataType"/>
    <iact:actionData xml:id="d4">
      <inkml:trace xmlns:inkml="http://www.w3.org/2003/InkML" xml:id="stk4" contextRef="#ctx0" brushRef="#br0">4269 10125 0,'17'0'1,"1"-18"29,0 18-14,34 0-1,-34 0 1,35 0-15,18-35 13,-19 35-7,37 0-6,-1 0 14,53 0-14,-18 0 13,1 0-13,70 0 14,-35 0-14,17 0 13,-35 0-13,18 0 14,-53 0-14,17-35 14,71 17 7,-123 18-21,-36 0 0,0 0 12,1 0-12,17-35 14,-1 17 1,-16 0-15,17 18 13,0 0-13,0 0 14,35-17-9,18 17-5,-18 0 14,0 0-14,35 0 14,19 0-14,-19 0 13,0 0-13,-70 0 14,-17 0-14,17 0 13,-53-18-13,17 0 14,18 18 23,1 0-22,-1 0-1,0 0-14,36 0 14,-36 0-14,36 0 13,-18 0-7,17 0-6,-52 0 14,52 0-14,-17 0 13,-35 0-13,0 0 14,-1 0-14,1 0 14,-1 0 0,1 0 39,0 0-39,-1 0-14,1 0 14,17 0 1,-17 0 5,0 0-20,-1 0 14,-34 0 170,-1 0-154</inkml:trace>
    </iact:actionData>
  </iact:action>
  <iact:action type="add" startTime="139213">
    <iact:property name="dataType"/>
    <iact:actionData xml:id="d5">
      <inkml:trace xmlns:inkml="http://www.w3.org/2003/InkML" xml:id="stk5" contextRef="#ctx0" brushRef="#br0">26758 8784 0,'-17'0'1,"-1"0"13,0 0 2,-17 0-1,17 0-8,-17 0-6,0 0 14,-18 0-14,35 0 13,-17 0-13,-36-35 14,36 35-14,0-18 13,-18 18 2,0-53 6,18 36-21,35-1 14,-53 18-14,53-18 13,-35-17-13,17 35 14,0-35-14,1 17 14,-1 18-14,0-35 13,1 0 2,-1 35-10,0-53 10,18 35 0,0-17-1,0 17-14,0 1 14,0-19-14,0 19 13,0-1 8,0 0-21,0 1 14,0-1-14,0-35 14,0 36 0,0-36 1,36 35-1,-19 0 1,1-17-9,35-18-6,0 0 29,-36 53-29,19-17 0,17-1 13,-18-17-13,0 35 13,18-18-13,0 0 14,35 1-14,-35-1 13,0 18-7,-18-18 8,18 1-14,0-18 14,-35 17-14,17 0 14,-17 18-14,-1-17 13,19 17-13,-1-18 14,-17 18 1,-1 0 6,18 0-6,-17 0-1,17 0-14,1 0 14,-1 0-14,18 0 13,-18 0-13,36 18 14,-18-18-9,17 35-5,-35-17 14,-35-1-14,36-17 14,-19 18 0,1-1-14,0-17 14,-1 36-14,1-1 14,0 18 0,-18-35-8,17 34-6,-17-16 14,0-19-14,18 36 13,-1-35-13,-17 17 14,0 1-14,0-1 13,0-18-13,0 19 14,0-19 1,0 1-15,0 0 4,0 17 26,0-17-15,0-1 15,0 18-30,0-17 20,-17 0-20,17-1 14,0 1-14,0 0 13,-35 17-13,17-17 14,0-1-14,18 36 14,-35-18 0,17-17-14,-17 0 14,17-1-9,1-17 10,17 18-15,-53-18 14,35 0 0,-52 53 1,17-35-1,35-1-14,1-17 14,-19 18-8,19-18-6,-1 17 13,0 1 2,1-18 0,-1 0 15,0 18-9,1-18-7,-1 0 1,0 0-1,-17 17 17,18-17-31,-19 18 51,19-18-36,-1 0 15,0 0-30,1 0 14,-1 0-9,0 0 10,-17 0 15</inkml:trace>
    </iact:actionData>
  </iact:action>
  <iact:action type="add" startTime="153021">
    <iact:property name="dataType"/>
    <iact:actionData xml:id="d6">
      <inkml:trace xmlns:inkml="http://www.w3.org/2003/InkML" xml:id="stk6" contextRef="#ctx0" brushRef="#br0">5803 12577 0,'35'0'84,"-17"0"-68,0 0-1,17-18-14,-17 18 14,35 0-14,-18-35 14,35 35-14,1-18 20,17 18-20,18-18 13,-18 18-13,0 0 14,1 0-14,34 0 14,1 0-14,52 0 13,-35 0-13,35 0 14,-52 0-14,-36 0 13,0 0-7,0 0-6,1 0 14,16 0-14,-52 0 13,36 0-13,-19 0 14,18 0-14,1 0 14,-1 0-14,35 0 13,1 0-13,-1 0 20,54 0-20,-54 0 14,-17 0-14,53 0 13,-71 0-13,0 0 14,-35 0-14,0 0 14,17 0-14,1 0 13,-53 0-13,52 0 14,1 0-9,-18 0-5,35 0 14,-35 0-14,35 0 14,18-17-14,17-1 13,-70 0-13,0 18 14,0-17-14,0 17 14,-35 0-14,34-18 13,-34 18-7,17 0 8,-17 0-14,0-18 14,17 18-14,-17 0 14,-1-17 0,18 17 55,-17-18-55,0 1 1,17-1-1,-17 0 1,-1 1 6,1-1-21,0-17 14,-1-1-14,1 19 13,-1-1-13,19-35 14,-36 36-14,17-1 14,36-35-14,-53 35 13,18-17-7,0 0-6,-18 0 13,17-18-13,-17 17 14,36-17 1,-36 1-1,0 34-14,0-35 14,0 35-14,0-17 13,0 0-7,0 0-6,0-1 14,0-17-14,0 36 29,0-19-29,-18 1 13,18 18 2,0-19-15,-18 19 20,18-1-20,-17 0 14,17 1-14,-18-1 13,0-17-13,-35-18 14,18 18-14,0-18 14,0 17-14,-18 1 13,-53-18-13,71 18 14,-54 17-9,19-35-5,17 36 14,18-1-14,-18 18 14,35 0-14,-35 0 13,18-35 2,-53 35-15,17-18 0,-17 18 12,-36-17 3,1-1-9,35 18-6,-36-53 13,1 35-13,-1 18 14,19-17-14,-1 17 14,-88-18-14,105-35 13,-69 53-13,17-18 14,17 1-14,1-1 13,-71-35-7,70 36-6,18 17 14,-17-18-14,-36 0 13,106 18-13,-35-35 14,17 35-14,19 0 13,16-18-13,-34 18 14,-1 0 1,53-17-10,-52 17-5,-1 0 14,1 0-14,-1 0 13,-35 0-13,54 0 14,-72 0-14,89 0 14,-53 0-14,17 0 13,0 0-13,1 0 14,-1 35-8,36-35-6,-35 18 13,34-1-13,-52 36 14,53-35-14,-1 0 13,-16 34-13,-19-16 14,36-1-14,17 0 14,0 18-14,-34 0 20,52-35-20,-18-1 13,18 36-13,-18-53 14,18 53-14,-17-35 14,17 0-14,0 34 13,-18-52-13,18 53 14,-18-35-14,18 35 14,-17-18-9,-19 18-5,36-18 14,-17 18-14,17 18 13,0-36-13,0 36 14,0-1-14,0-52 14,0 52-14,0 1 13,0-18-13,17-18 20,19 71-20,-19-88 14,19 17-14,-19 0 14,1 18-14,17-35 13,-35-1-13,0 1 14,18 0-14,-1-18 13,1 35-13,-18-17 14,18-18-9,-1 17 10,-17 1 0,18-18-1,17 35 1,18-17 0,-53-1 6,35 1-21,1 17 13,-1 1-13,0-1 14,1-17-14,-19-1 14,36 36-14,-35-35 13,17-18-13,-17 0 14,35 35-14,-36-17 20,1-18-20,0 0 29,-1 0-14,1 0-1,-18-18 39</inkml:trace>
    </iact:actionData>
  </iact:action>
  <iact:action type="add" startTime="168660">
    <iact:property name="dataType"/>
    <iact:actionData xml:id="d7">
      <inkml:trace xmlns:inkml="http://www.w3.org/2003/InkML" xml:id="stk7" contextRef="#ctx0" brushRef="#br0">16316 12083 0,'18'0'100,"-1"0"-84,36 0-15,18 0 0,-36 0 12,18 0-12,17 0 14,-17 0 0,18 0-8,17 0-6,-35 0 14,18 0-14,17 0 13,-53 0-13,0 0 14,1 0-14,17 0 13,-1 0-13,-34 0 14,53 0-14,-54 0 14,19 0-9,-19 0-5,1 0 14,17 0-14,-17 0 13,-1 0 2,1 0-15,0 17 14,-1-17 1,19 0 5,-19 0-5,1 0 0,0 0-15</inkml:trace>
    </iact:actionData>
  </iact:action>
  <iact:action type="add" startTime="172534">
    <iact:property name="dataType"/>
    <iact:actionData xml:id="d8">
      <inkml:trace xmlns:inkml="http://www.w3.org/2003/InkML" xml:id="stk8" contextRef="#ctx0" brushRef="#br0">23160 12294 0,'0'-17'46,"0"-1"-30,-18 0-15,18 1 14,-53-1-14,-17 0 13,-1-34-7,18 34-6,-17-17 13,-1-1-13,18 1 14,0 17-14,18-34 14,0 34-14,17 18 13,0-35-13,-17-1 14,18 36 7,17-17-21,-18-19 14,0 36 16,1-17-30,17-1 14,0 0 0,0 1 7,0-18-21,0 17 14,0 0 1,0 1-15,0-1 13,0 0-13,0-17 14,0 17-14,0 1 14,0-18-14,0 17 20,0 0-20,0-35 13,17 18-13,1 35 14,0-53-14,-1 53 14,1-35-14,17-18 13,18 18-13,-18-18 14,-17 35-14,35-35 13,-18 36-7,18-36-6,0 17 14,-35 1-14,-1 35 13,19-18-13,52-34 14,-53 34-14,36-17 14,17-1-14,-35 19 13,35-19-13,18-16 20,-18 34-20,-18 0 14,1 1-14,-36 17 13,36-36-13,-1 19 14,-34-1-14,70 0 13,-54 1-13,1 17 14,-17-18-14,-19 18 14,1 0-9,17-18-5,0 18 29,1 0-29,17 0 14,0 0 1,17 18-15,-17 0 14,35-1-14,-52 36 13,34-17-8,36-1 10,0 18-15,-36-36 13,18 54-13,-17-36 14,-18 1-14,-18-19 14,1-17-14,-19 0 13,1 0-13,-1 18 14,-17-1-9,0 1 10,18 0-15,-18 17 14,18-17-14,-1-1 13,1 36-13,-18 0 14,0-35 1,18 35-15,-18 0 20,35 17-20,-35-17 13,18-18-13,-1 18 14,-17-17-14,0 16 14,0-16-14,0-1 13,0 18 2,0-35-1,0-1-8,0 1-6,0 17 14,-17 0-14,17-17 13,-18 0-13,0-1 14,1 19-14,-1-19 13,0 1-13,1 0 14,-1-1-14,-17 18 14,17-17-9,-17 17-5,17-17 14,-17 0-14,17-1 14,1 1-14,-36 17 13,17 0 2,19-17-15,-1 0 13,1-18 2,-1 17-10,0 19-5,1-36 14,-19 35 1,19-17-15,-19-1 13,-16 1 2,16-1 0,1 1-15,17 0 13,-35-1-7,18 19-6,0-36 13,0 17-13,-1-17 14,1 18-14,0-18 14,-1 18-14,19-1 13,-1-17-13,-17 18 14,17-18 1,-35 0-10,0 0-5,36 0 14,-36 0-14,18 0 13,-1 0-13,1 0 14,0 0-14,0 0 14,-36 0-14,36-18 13,-18 18-13,-18 0 14,36-17-9,-18 17-5,35 0 14,-17 0-14,0-18 14,0 18 16,-1-18-15,19 18-15,-1-17 20,0 17-6,18-18-14,-35 18 14,17 0 1,1-18 15,-18-17-30,17 35 20,-35-18-20,35 18 14,-17-35 16,17 18 138,1 17-153,-1-18 0,18 0-15,0 1 13,0-1 2,0 0 22,-18 1 46,1 17-68,-1 0 0,18-18-15</inkml:trace>
    </iact:actionData>
  </iact:action>
  <iact:action type="add" startTime="180417">
    <iact:property name="dataType"/>
    <iact:actionData xml:id="d9">
      <inkml:trace xmlns:inkml="http://www.w3.org/2003/InkML" xml:id="stk9" contextRef="#ctx0" brushRef="#br0">22807 12224 0,'-18'0'153,"1"-18"-152,17 0 14,0 1 0,0-36 1,-18 35-15,18-35 13,0 18 9,0 17-8,0-17-14,-17 18 14,17-1-14,0 0 13,0 1-13,0-1 14,0-17-14,0 17 14,0-17-14,0 17 13,0 0-7,-18-34 9,18 34-1,0 0-14,-18 1 14,18-1-14,0 0 13,0 1 2,0-19-15,0 1 20,0 18-5,0-1-15,0 0 13,0-17-13,0 17 14,0-17 16,0 17-30,0 1 21,0-1-7,0 1-14,0-1 14,0-17-14,0 17 13,0 0-13,0-35 14,0 36 1,18-1-15,-18 0 13,0 1-7,18 17 8,-1-18-14,18-35 14,-17 53-14,17-17 29,18-19-29,-35 19 14,17 17-14,0-18 20,-17 18-5,0 0-1,-1 0 1,19 0-15,-1 0 14,0 0-14,-17 0 13,17 0-13,-17 0 14,-1 0 7,1 0-21,0 0 13,17 0 2,0 18 15,-17-18-9,-18 17-6,18 1-1,17-18-14,-35 35 14,17-17-14,19 35 14,-1-18 0,-35-17-14,35-1 14,-17 1-9,0 17-5,-18-17 14,17 17-14,-17-17 13,53 35-13,-35-18 14,-1 18-14,19-18 14,-19 18 0,1-18-14,0 1 14,-1-36-9,1 17-5,-18 1 14,0 0 1,0-1 0,0 1-1,0 0 16,0 17-25,0 0 26,-18-17-31,1-1 13,-1 19 2,18-19 0,-35 1-15,17 0 13,18 17-7,-53-17-6,35-1 13,-34 1-13,-19-1 14,0 36-14,19-35 14,-19 0-14,0 17 13,36-17-13,-18-18 14,53 17-14</inkml:trace>
    </iact:actionData>
  </iact:action>
  <iact:action type="add" startTime="187451">
    <iact:property name="dataType"/>
    <iact:actionData xml:id="d10">
      <inkml:trace xmlns:inkml="http://www.w3.org/2003/InkML" xml:id="stk10" contextRef="#ctx0" brushRef="#br0">14781 13123 0,'53'0'137,"-53"18"-122,18-18-14,52 35 14,-17-17 1,-35 0-15,88 17 13,-88-18-8,34 1 10,1-18-15,-17 18 0,-1-18 13,0 0-13,36 17 13,-54 1 2,36 0-15,18-1 13,-54 1-13,54-18 14,-18 35-8,0-35-6,35 35 13,-35-35-13,0 0 14,-18 18-14,18-18 14,-18 0-14,36 0 13,-18 0-13,-18 0 14,36 0-14,17 0 14,-18 0-9,-34 0-5,17 0 13,0 0 2,-36 0-15,1 0 0,35 0 13,-36 0-13,19 0 13,-1 0 2,18 0-15,17 0 13,-17 0-7,36 0-6,-37-35 14,1 35-14,18-35 13,-18 35-13,17 0 14,-52-18-14,53-17 13,-19 35-13,1-18 14,18 0-14,-18 1 14,0-19-9,17 19-5,-34 17 14,-19-18-14,36 18 13,-18 0-13,1 0 14,-1 0 1,0 0-1,1 0-14,-1-35 14,-18 35-8,19-18 8,-36 1-14,17 17 14,1 0-14,17-36 67,1 1-53,-1 0 17,0-1-1,-17 19-30,-18-1 0,17 1 13,19-36 8,-19 17-21,-17 1 0,0 0 12,0-18-12,0 35 14,0-35 1,0-17-15,0 52 13,0-35-13,0 18 14,0 17-9,-17-17-5,-1 0 14,0 17 1,-17-17-15,35 17 13,-35 1 2,0 17-15,17 0 13,-17-36-13,17 36 21,0 0-21,-35 0 13,36-17-13,-36 17 14,18 0 1,-54-18-15,54 18 0,-106-35 12,18-1 3,-71 19-15,0 17 14,-18-18-9,35-52-5,-17 70 14,71-18-14,0 0 13,34 18-13,19-35 14,-18 35-14,17 0 14,18 0-14,0 0 13,-17 0-13,17 0 14,17 0-9,-16 0-5,34 0 14,-53 0-14,18 0 14,0 0 0,18 0-14,-35 0 14,17 0-14,-18 18 13,-17 35-13,35-53 14,0 17-8,0-17-6,-17 0 13,34 18-13,-17 17 14,36-17-14,-18-18 13,17 17-13,-17 19 14,-1-1 1,19 0-15,17-17 13,-18 35-7,18-18-6,-35 36 13,17-54-13,1 36 14,-1-17 1,0 34-15,1-70 0,17 53 12,0-35 3,0 17-15,0-17 36,17-1-36,1-17 29</inkml:trace>
    </iact:actionData>
  </iact:action>
  <iact:action type="add" startTime="189606">
    <iact:property name="dataType"/>
    <iact:actionData xml:id="d11">
      <inkml:trace xmlns:inkml="http://www.w3.org/2003/InkML" xml:id="stk11" contextRef="#ctx0" brushRef="#br0">12700 13582 0,'18'0'15,"70"0"1,-18 0-15,36 0 13,71 0-13,52 0 20,18 0-20,-71 0 14,18 0-14,-70 0 14,-18 0-14,-71 0 13,-18 0-13,1 0 98,17 0-98,-17 0 14,17 0 0,1 0-14,34 0 21,-35 0-7,1 0-14,-19 0 14,1 0 0</inkml:trace>
    </iact:actionData>
  </iact:action>
  <iact:action type="add" startTime="195798">
    <iact:property name="dataType"/>
    <iact:actionData xml:id="d12">
      <inkml:trace xmlns:inkml="http://www.w3.org/2003/InkML" xml:id="stk12" contextRef="#ctx0" brushRef="#br0">22013 13335 0,'0'18'184,"18"-18"-169,-18 17 1,53-17-15,-53 18 14,53 0-14,-36-18 13,19 0 2,-19 0-15,1 0 13,53 17-7,-71 1-6,17-18 45,1 0-15,-1 0-15,1 0 21,0 0 10,-1 0-46,1 0 14,0 0-9,17 0 10,-17 0 0,-1 0-15,1 0 13,-1 0-13,1 0 14,0 0-14,-1 0 14,1 0-14</inkml:trace>
    </iact:actionData>
  </iact:action>
  <iact:action type="add" startTime="204445">
    <iact:property name="dataType"/>
    <iact:actionData xml:id="d13">
      <inkml:trace xmlns:inkml="http://www.w3.org/2003/InkML" xml:id="stk13" contextRef="#ctx0" brushRef="#br0">24201 13529 0,'17'-18'115,"1"18"-114,-1 0 14,19 0-14,17 0 13,-18 0-7,53 0-6,-35 0 14,18 0-14,17 0 13,0 0-13,0 0 14,0 0-14,-17 0 13,17 0-13,0 0 14,1 0-14,34 0 20,-35 0-20,36 0 0,-36 0 13,35 0-13,1 0 14,-36 0 0,0 0-14,-35 0 0,0 0 13,0 0-13,0 0 13,-18 0 2,-17 0-9,17 0-6,0 0 13,-17 0-13,0 0 14,-1 0-14,1 0 45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10T03:48:13.4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3453">
    <iact:property name="dataType"/>
    <iact:actionData xml:id="d0">
      <inkml:trace xmlns:inkml="http://www.w3.org/2003/InkML" xml:id="stk0" contextRef="#ctx0" brushRef="#br0">3334 7267 0,'-18'0'238</inkml:trace>
    </iact:actionData>
  </iact:action>
  <iact:action type="add" startTime="25837">
    <iact:property name="dataType"/>
    <iact:actionData xml:id="d1">
      <inkml:trace xmlns:inkml="http://www.w3.org/2003/InkML" xml:id="stk1" contextRef="#ctx0" brushRef="#br0">3316 7250 0,'18'0'184,"-1"0"-169,1 0-14,0 0 14,-1 0-14,19 0 14,-1 0-14,18 0 20,-36 0-5,19 0-15,-36 17 13,17-17-13,1 0 14,0 0-14,-1 0 13,1 0 2,0 0 6,-1 0-6,1 0-1,-1 0 1,19 0 15,-36 18-9,17-1-21,1-17 30,17 0-30,-17 0 13,17 0 2,-17 0-15,-1 0 14,19 0 7,-19 0-7,1 0-14,17 0 14,1 0-14,-19 0 14,18 0-14,-17 0 13,17 0-13,1 0 14,-19 0-14,1 0 13,17 0-7,-17 0 9,0 0-15,-1 0 13,18 18 18,-17-18-17,0 0 7,17 0-6,-17 0 0,-1 0-1,19 0-14,-19 0 14,18 0 0,-17 0-14,0 0 14,35 0-9,-36 0-5,54 0 14,-18 0-14,-36 0 14,36 0-14,0 0 13,-17 0-13,-19 0 14,36 0-14,-35 0 14,-1 0-14,19 0 20,-19 0-20,36 0 13,-53-18-13,18 18 14,-1 0-14,1 0 14,17-17-14,18 17 13,-53-18-13,36 18 14,-1 0-14,0 0 13,36-35-7,-54 35-6,19 0 14,17-18-14,-36 18 13,54 0-13,-36 0 14,36 0-14,-19 0 13,1 0-13,36 0 14,-19 0-14,18-17 14,1-1-9,-19 18 10,18-35-15,-17 35 13,-1-18-13,1 18 14,-36 0-14,36 0 14,-36 0-14,18 0 0,18 0 12,-19 0 3,1 0-9,36 0-6,16 0 13,1 0-13,0 0 14,35 0-14,-70 0 14,-1-18-14,-34 18 13,-19 0-13,1 0 14,-1 0-14</inkml:trace>
    </iact:actionData>
  </iact:action>
  <iact:action type="add" startTime="38180">
    <iact:property name="dataType"/>
    <iact:actionData xml:id="d2">
      <inkml:trace xmlns:inkml="http://www.w3.org/2003/InkML" xml:id="stk2" contextRef="#ctx0" brushRef="#br0">13758 7391 0,'18'0'100,"35"0"-85,17 0 1,19 0-10,-1 0-5,53 0 14,18 0-14,-53 0 14,17 0-14,36 0 13,-18 0-13,-53 0 14,0 0-14,-17 0 14,-36 0-14,18 0 13,-18-18-7,18 18-6,-35-18 13,17 18 2,-70 0 200</inkml:trace>
    </iact:actionData>
  </iact:action>
  <iact:action type="add" startTime="47311">
    <iact:property name="dataType"/>
    <iact:actionData xml:id="d3">
      <inkml:trace xmlns:inkml="http://www.w3.org/2003/InkML" xml:id="stk3" contextRef="#ctx0" brushRef="#br0">26458 7373 0,'36'0'122,"17"0"-107,35 0-14,0 0 14,0 0-14,0 0 13,18 0-13,35 0 14,-53 0-14,-35 0 14,36 0 0,-19 0-8,18 0-6,-52 0 14,16 0-14,1 0 13,0 0-13,-17 0 14,34 0-14,-52 0 13,70 0-13,-35 0 14,35 0-14,-53 0 14,18 0-9,0 0-5,0 0 14,-18 0-14,1 0 13,-19 0-13,19 0 14,-19-18-14,19 18 14,-1 0 0,0 0-14,36 0 14,-36 0-9,0 0-5,0 0 14,18 0-14,-35 0 14,17-17 0,1 17 1,-19 0 0,1 0-1,-1 0 7,1 0-7,17 0 17,-17 0-31,0 0 13,-1 0 2,1 0-9,17 0-6,18 0 13,35 0-13,18 0 14,-53 0-14,-18 0 13,18 0-13,-35 0 14,17-18 170,-17 18-184,-1-35 14,19 0 0,-19-1-14,1 36 14,0-17-8,52-54-6,-52 71 13,17-18-13,36-17 14,-54 18-14,36-1 13,-17 0-13,-19 18 14,1 0 1,-1-17-15,-17-1 51,0 0-36,0 1-1,0-1 1,0 0-15,0-17 14,0 0-9,0 0-5,0-1 14,0-34-14,0 52 14,0-52-14,0-1 13,0 18-13,0-17 14,-35-19-14,35 19 13,0-18-13,-17 17 21,-36-52-21,35 52 13,-17 0-13,-36-17 14,1 18-14,34 34 13,19 19-13,-1-1 14,0 18-14,-17-17 14,35-1-14,-18 18 13,1 0-7,-18-18 9,-1 18-15,-17 0 13,36-17 2,-89-19-15,35 19 13,-17-1-13,18 18 14,-1-18-14,36-17 14,-36 35-9,1-18 10,34 18-15,-17 0 13,1 0-13,16 0 14,-17 0-14,-17 0 14,-18 0-14,-1 0 13,1 0-13,-35 0 14,-1 0-9,1 0-5,17 0 14,-18 0-14,72 0 14,-19 0-14,18 0 13,18 0-13,-18 0 14,0 0 1,35 0-15,-35 0 13,18 0-7,0 18-6,0-18 13,-71 71-13,70-36 14,-16-35 1,-1 53-15,-18-18 13,18 0-13,0 1 14,0-1-14,-17 18 13,52-35-7,-35 34-6,18-16 14,0-19-14,17 19 13,0 17-13,1-18 14,-1 0-14,18-17 14,0-1-14,0 19 13,0-19-13,-18 54 36,18-18-36,0-36 14,0 19 0,0-1-14,0 36 14,-17-36-14,17 18 13,0 17 2,0 1-9,0-36-6,0 36 13,0 17-13,0-35 14,0-36-14,0 54 14,0-36-14,0 1 13,0 34-13,0-35 14,0 18-14,35-17 13,-17 16-7,-1 1-6,19-17 14,-19-19 0</inkml:trace>
    </iact:actionData>
  </iact:action>
  <iact:action type="add" startTime="54164">
    <iact:property name="dataType"/>
    <iact:actionData xml:id="d4">
      <inkml:trace xmlns:inkml="http://www.w3.org/2003/InkML" xml:id="stk4" contextRef="#ctx0" brushRef="#br0">1887 8696 0,'18'0'200,"53"0"-184,-36 0-1,18 0-14,17 0 14,-17 0-14,18 0 14,-36 0-14,36 0 13,-18 0-7,-1 18-6,19-18 14,0 17-14,-19-17 13,1 0-13,36 0 14,-19 0-14,1 18 13,-18-18-13,0 0 14,17 0-14,1 0 14,-18 0-9,-1 0 10,37 0-15,-19 0 0,-17 0 12,18 0 3,-18 0-15,17 0 0,-35 0 13,18 0 1,18 0-14,-18 0 14,17 0-9,-17 0-5,53 0 14,18 0-14,-71 0 14,35 0-14,0 0 13,0 0-13,-17 0 14,17 0-14,-53 0 14,0 0-14,36 0 13,-18 0 8,-18 0-6,18 0-15,-35 0 13,35 0 2,-36 0-15,19 0 14,16 18-14,1-1 13,0-17-7,35 18-6,-52-18 14,34 17-14,1-17 13,-36 0-13,18 0 14,0 0-14,-35 0 13,-1 0-13,36 0 14,-35 0-14,35 0 20,-36 18-5,36-18-15,35 18 0,-70-1 12,35-17-12,18 0 14,-18 0-14,-18 0 13,0 0-13,18 0 14,-35 0 7,17 0 25,-17 0-16,17 18-30,-18-18 14,54 18-9,-18-18-5,0 0 14,0 0-14,-36 0 14,1 0-14,35 0 299,0 0-299,0 0 13,88 0-13,-18 0 14,18 0-14,-70 0 13,-36 0-13,-17 0 20,0 0 11</inkml:trace>
    </iact:actionData>
  </iact:action>
  <iact:action type="add" startTime="66625">
    <iact:property name="dataType"/>
    <iact:actionData xml:id="d5">
      <inkml:trace xmlns:inkml="http://www.w3.org/2003/InkML" xml:id="stk5" contextRef="#ctx0" brushRef="#br0">29792 7091 0,'-18'0'15,"1"0"1,-1 0 137,1 35-152,-19-35 29,19 0-29,-36 0 14,17 0-14,-17 0 13,18 0-7,-18 0-6,36 0 14,-54 0-14,18 0 13,36 0-13,-36 0 14,17 0-14,1-18 13,-18 18-13,0 0 14,36-17-14,-36-1 13,17 18-7,-17-17-6,-17 17 14,52-18 0,-35 18-14,36 0 14,-19 0 1,19-18-15,-1 18 13,1-17 8,-1-1 10,18 0-17,-18 18-14,18-17 14,0-1-14,-17 0 13,17-17-13,-18 18 14,0-1-9,1-35 10,17 35-15,-18 18 14,18-35-14,0 0 13,0-18 2,0 35 0,0-17-15,0 17 13,0-35-7,0 36-6,0-1 14,0-35-14,0 36 13,0-19-13,0 19 14,0-1-14,0 0 14,0-17-14,0 17 13,0-17-13,0 18 14,0-36 22,0 35-36,0 0 14,0 1-14,0-19 14,0 1 0,18 17 1,-1 1-10,1-18-5,-18 17 14,18-17-14,-1 17 14,1 0-14,0-17 14,-18 0 0,35 17 1,0-17-15,-17 17 20,-1-17-20,1 35 13,0-18 2,-1 18-15,19-17 14,-19-1-14,1 18 13,-1 0 2,1-18-15,17 18 13,1-17-13,-1 17 5,18-35-5,0 35 14,-18-18 0,18 18-14,-18 0 14,1 0-14,-19 0 14,18 0 0,-17 0 7,0 0-6,-1 0-15,19 0 14,-1 0-14,-35 18 13,35-1-13,18-17 14,-53 18-14,53-1 13,-35 1 2,-1-18-15,36 18 5,-35-1-5,35 19 13,0-19-13,-36 1 14,1-18 0,17 35-14,-17-17 14,0-1 1,17 19-15,-35-19 20,0 19-5,35-19-15,-17 1 13,-18 17 2,17-17-1,-17 17-14,0-17 14,0 17-14,0-17 14,0 17-9,0 18-5,0-35 13,0-1-13,0 18 14,36 1 1,-36-1-15,17-17 13,-17-1-13,0 36 14,0-35-14,0 17 13,0 0-7,0 18 9,0 0 0,0-18-1,0 1-14,0 17 14,0-36 0,0 1 1,0 0-10,-17-18-5,17 17 14,0 1-14,-18 0 29,0-1 1,1 18-15,-1-35-10,-17 18 10,17-18-15,1 18 13,-19-1-13,19 1 14,-19 0-14,19-1 14,-19 1 22,36 0 64,-17-18-100,-18 17 13</inkml:trace>
    </iact:actionData>
  </iact:action>
  <iact:action type="add" startTime="95711">
    <iact:property name="dataType"/>
    <iact:actionData xml:id="d6">
      <inkml:trace xmlns:inkml="http://www.w3.org/2003/InkML" xml:id="stk6" contextRef="#ctx0" brushRef="#br0">2240 7761 0,'-18'0'69,"1"18"-54,17-1-14,0 19 14,-18-19-14,18 36 20,0-35-20,0 35 14,0-18 0,0 0-14,18-17 14,-18 35-14,88 17 14,-70-17-14,17-35 13,0 17-13,36 36 14,17-1-9,0-17-5,53 18 14,36-1-14,-71-34 14,52 17-14,-34-18 13,17-17-13,0 34 14,-53-52-14,0 18 13,-17 0-13,-18-18 14,0 17-8,0 1-6,-18-18 13,53 0 2,-17 0-15,-1 0 14,18 0-14,1 0 13,-1 0-13,0 0 14,35 0-14,-34 0 13,34 0-7,1 0-6,-19 0 14,19 0-14,-1 0 13,1 0-13,17 0 14,-18 0-14,-34 0 13,-1 0-13,-18 0 14,19 0-14,-72 0 14,54 0-9,-36 0-5,0 0 14,36 0-14,-18 0 13,17 0 2,19 0-15,16 0 14,1 0-14,-53 0 13,18 0-13,-1 0 14,-52 0-8,35 0-6,-18 0 13,0 0-13,-17 0 14,0 0-14,35-18 13,-18 1 2,0-19-15,-17 19 14,-1-1-14,19-17 13,-19 0-8,19 17-5,-1 0 14,0-17-14,18 17 14,-53-17 0,18 35-14,-1-70 14,19 34 1,-36 19-15,0-1 20,17-35-20,-17 0 13,18 18 2,-18-18 0,0 0-1,35 18-14,-35-18 14,0 0 7,0 35-21,0-35 13,0 18-13,0 17 14,0-34 0,0 34-14,0 0 14,0-17-14,-17 0 14,-1 17 0,0 0-8,1 1 9,-36-1-15,17 1 13,19 17-13,-36-18 14,-35-17-14,-1-18 14,-34 17-14,52 19 13,1-18-13,52 35 14,-52-18-9,-1 0-5,-35-17 14,89 17-14,-89-17 14,18 17-14,17 1 13,1-1-13,-19 18 14,-34-18 0,35 18-14,-18-17 14,0 17-8,0 0-6,18-18 13,35 1-13,35 17 14,-34 0-14,34 0 13,-17 0 18,17 0-10,0 0-21,-35 0 13,18 17-13,-35 18 14,34-35-14,1 18 14,-18 0-14,35-18 13,-34 17-13,16-17 14,-17 36 0,36-36-8,-54 0-6,18 17 14,0 1-14,-17 0 13,17-18-13,18 17 14,-18 1-14,35 0 13,-53-1-13,1 18 14,-1 1-14,1-19 14,17-17-9,-35 0-5,-36 53 14,1-53-14,-54 0 14,54 0-14,17 0 13,35 0-13,1 0 14,52 0-14,1 18 13,-1-18 2,0 0 22,1 0-23,-1 0-14,0 0 14,1 0-14,-18 0 36,17 0-6,0 0-15,-17 0-1,17 0 1,1 0 0,-19 0-10,1 0 9,-35 0-14,17 0 14,17 0-14,-34 0 14,35 0 0,17 0 54,0 0-53,1 0-15,-19 0 13,19 18-13,-1-18 14,0 0-14,1 0 13,-54 17-7,54 1 9,-1-18-15,-35 0 13,18 17 2,35 1-15,-18-18 13,1 0-13,17 18 99,0-1-69,-18 1-25,0-18 26,18 18 30,-17-1-40,17 1 94,0 17-48,-18-35-36,18 18-17,-18 17 1,-35 0 0,18 1-15,-71-1 13,36 18-7,-36 0-6,88-36 13,-88 54-13,89-53 14,-1-1 1</inkml:trace>
    </iact:actionData>
  </iact:action>
  <iact:action type="add" startTime="102899">
    <iact:property name="dataType"/>
    <iact:actionData xml:id="d7">
      <inkml:trace xmlns:inkml="http://www.w3.org/2003/InkML" xml:id="stk7" contextRef="#ctx0" brushRef="#br0">2999 11430 0,'17'-18'137,"1"18"-121,17 0-15,0 18 13,36-18-13,-53 18 14,17-18-14,-17 0 14,34 0 0,-34 0 7,35 0-21,-18 0 29,-17 0-29,0 0 14,-1 0-14,18 0 13,-17 0 2,0 0 0,17 0 6,0 0-7,-17 0-14,0 0 14,17 0-14,0 0 13,0 0 2,18 0-15,18 0 20,-18 0-5,-18 0-15,18 0 13,18 0-13,17 0 14,-53 0-14,53 0 14,-17 0-14,17 0 13,-17 0-13,17 0 14,-18 0-8,-34 0-6,16 0 13,-16 0-13,-19 0 14,19 0-14,-1 0 13,0 0 2,1 0 0,-19 0-15,1 0 20,17 0-20,-17 0 14,17 0 0,-17 0-14,-1 0 14,19 0-14,-19 0 13,36 0-13,-18 0 14,36 0-14,-18 0 14,0 0-9,17 0-5,-34 0 13,-1 0-13,35 0 14,-52 0-14,17 0 14,18 0-14,-17 0 13,-1 0-13,35 0 14,-17 0-14,0 0 20,18 0-20,-1 0 14,-17 0-14,18 0 13,17 0-13,0 0 14,-35 0-14,18 0 13,17 0-13,-53 0 14,18 0-14,18 0 14,-18 0-9,35 0-5,-18 0 13,18 0-13,1 0 14,-19 0-14,-17 0 14,35 0-14,-35 0 13,18 0-13,-18 0 14,0 0-14,17 0 20,-35 0-20,36 0 14,-36 0-14,1 0 13,16 0-13,-34 0 14,35 0-14,-18-18 14,-17 18-14,35 0 13,0-18-13,-36 18 14,54 0-9,0 0-5,-36 0 14,35 0-14,1 0 14,-1 0-14,-34-17 13,34 17-13,-17 0 14,-17-18-14,34 0 14,-52 18-14,17 0 13,36 0-7,-36 0 8,53 0-14,-35 0 14,35 0-14,-17 0 14,-18 0-14,0-17 13,-36 17-13,36 0 14,-35 0-14,-18-18 20</inkml:trace>
    </iact:actionData>
  </iact:action>
  <iact:action type="add" startTime="114287">
    <iact:property name="dataType"/>
    <iact:actionData xml:id="d8">
      <inkml:trace xmlns:inkml="http://www.w3.org/2003/InkML" xml:id="stk8" contextRef="#ctx0" brushRef="#br0">16933 10672 0,'18'0'100,"0"0"-85,-1 0-14,19 0 14,-19 0 1,18-18-15,-17 18 13,53 0 2,-54 0-10,36 0-5,18 0 14,-54 0-14,36 0 14,-17 0-14,-1 0 13,-18 0 17,1 0 7</inkml:trace>
    </iact:actionData>
  </iact:action>
  <iact:action type="add" startTime="115502">
    <iact:property name="dataType"/>
    <iact:actionData xml:id="d9">
      <inkml:trace xmlns:inkml="http://www.w3.org/2003/InkML" xml:id="stk9" contextRef="#ctx0" brushRef="#br0">13441 10724 0,'17'0'68,"72"0"-52,-1 0-15,0 0 14,0 0-14,0 0 13,36 0-13,-36 0 14,71 0-14,-71 0 13,0 0-13,36 0 21,-36 0-21,0 0 13,0 0-13,0 0 14,-17 0-14,-18 0 13,-18 0-13,1 0 14,-1 0-14</inkml:trace>
    </iact:actionData>
  </iact:action>
  <iact:action type="add" startTime="119584">
    <iact:property name="dataType"/>
    <iact:actionData xml:id="d10">
      <inkml:trace xmlns:inkml="http://www.w3.org/2003/InkML" xml:id="stk10" contextRef="#ctx0" brushRef="#br0">24430 10654 0,'-18'0'162,"-17"0"-161,-18 0 14,-18 0-14,-17 0 20,18 0-20,52 0 14,-35 0-14,36 0 13,-19 0 17,19 0-30,-19-35 14,19 35 1,-1-36-10,0-17-5,1 53 14,-1-17-14,-17-19 13,0 19-13,17-1 14,0 18 38,-17-53-37,17 0-1,-17 18 1,35 17-15,-35-17 14,17 0-14,18-18 0,0 18 28,0 17-23,0 0-5,0-34 14,0 34 1,0-17-15,0-1 13,0 1-13,18 0 14,-1-1-14,1-16 14,17 16-14,-17 19 13,0-36-7,17 17-6,0 1 13,0 35 2,18-53-15,0 36 14,53-1-14,18-35 0,-19 35 12,37-17-12,16-71 14,-52 89 0,0-36-8,-18 17-6,18-34 14,-35 52-14,17 1 13,0-19-13,-35 36 14,70 0-14,-17 0 14,106 0-14,0 0 13,-18 0-13,-18 0 20,-17 0-20,17 0 0,-52 0 13,-36-17-13,-71 17 14,1 0-14,0 0 44,17 0-22,0 53-8,-17-18 1,-1 18-15,1-18 13,0 89-13,17-89 14,0 71-14,-17-71 14,0 0-14,17 36 14,-35-54-9,0 1 56,0 0-46,0-1-15,0 1 20,0 17-20,0-17 13,0 35-13,0-18 14,-35 0-14,-18 36 14,17-36-14,-17 1 13,1 52-13,-37-18 14,54-34-14,-35 34 14,52-52-9,-70 35-5,52-36 14,-52 1-14,-18-18 13,-17 18-13,-53-18 14,34 0-14,-69 0 14,34 0-14,54 0 13,17 0-13,18 0 14,35 0-9,18 0 10,-1 0-15,19 0 14,-1 0 0,0 0 1,1 0 0,-1 0-15,1 0 19,-19 0-4,19 0 0,-19 0-15,1 0 13,-53 0-13,17-18 14,1 18-14,-18-18 14,35 18-14,-36-17 19,72 17-19,-18 0 14,17 0-14,0 0 14,1-18-14,-1 18 13,-17 0 2,17 0 537,0 0-522,-17 0-30,18 0 14,-19 0 0,19 18-14,-1-18 14,-17 17-8,17-17-6,0 18 13</inkml:trace>
    </iact:actionData>
  </iact:action>
  <iact:action type="add" startTime="128901">
    <iact:property name="dataType"/>
    <iact:actionData xml:id="d11">
      <inkml:trace xmlns:inkml="http://www.w3.org/2003/InkML" xml:id="stk11" contextRef="#ctx0" brushRef="#br0">13917 12312 0,'0'18'147,"18"-18"-146,17 0 13,53 0-13,-17 0 14,35 0-14,-18 0 13,0 0-7,35 0-6,-52 0 14,0 0-14,-36 0 13,18 0-13,-18 0 14,-17 0 0,-1 0-14,1 0 0,17 0 13,-17 0 2,-1 0-10,54 0-5,-18 0 14,-18 0-14,36 0 14,-1 0-14,19 0 13,-19 0-13,-35 0 14,54 0-14,-19 0 13,1 0-13,-54 0 14,54 0-9,-18 0-5,-18 0 14,36 0-14,17 0 13,0 0-13,0 0 14,18 0-14,-18 0 14,0 0-14,-17 0 13,-53 0-13,17 0 20,0 0-20,0 0 99,1 0-99,-19-18 13,1 18 134,17 0-147,1 0 13,-1 0-13,35 0 14,-34 0-9,-1 0-5,-17 0 29</inkml:trace>
    </iact:actionData>
  </iact:action>
  <iact:action type="add" startTime="134151">
    <iact:property name="dataType"/>
    <iact:actionData xml:id="d12">
      <inkml:trace xmlns:inkml="http://www.w3.org/2003/InkML" xml:id="stk12" contextRef="#ctx0" brushRef="#br0">20902 12347 0,'18'0'53,"17"0"-52,-17 0 29,-1 0-14,1 0-15,0 0 13,17 0-13,0 0 14,0 0-14,18 0 20,-17 0-20,16 0 14,1 0-14,-35 0 13,0 0-13,17 0 14,0 0-14,-17 0 13,0 0-13,-1 0 14,18 0-14,-17 0 14,0 0-9,35 0 10,-36 0-15,19 0 13,-1 0 2,18 0-1,0 0-14,-18 0 30,18 0-25,-18 0-5,0 0 14,-17 0-14,17 0 13,1 0-13,-19 0 14,1 0-14,17 0 14,-17 0 0,17 0 1,-17 0-10,17 0 10,-17 0-15,35 0 30,-36 0-30,54 0 13,-36 0-13,18 0 14,35 0-14,-17 0 20,17 0-20,-53 0 13,18 0-13,0 0 14,-18 0-14,36 0 14,-18 0-14,-18 0 13,36 0-13,-19 0 14,1 0-14,18 0 13,-36 0-7,1 0-6,34-17 14,-52 17-14,17 0 13,0 0-13,1 0 14,-19 0 0,1 0 1,17 0-15,0 0 20,-17 0-20,0 0 14,-1 0 0,1-18-14,0 18 14,-1 0 1,1 0-15,17 0 13,0 0-13,1 0 14,17 0-8,0 0-6,-18-18 13,18 18-13,17 0 14,18 0-14,-17 0 13,-36 0-13,36 0 14,-18 0-14,-18 0 14,0 0-14,1-35 13,-1 35 108,-17 0-121,-1 0 14,18 0 1,-17-18-15,0 18 13,-1 0-13,1 0 14,0 0 1,-1 0 5,1 0 64,0 0-70,-1 0 16,18 0-30,-17 0 152,0 0-21,-1 0-116,1 0-15,0 0 13,17 0 24,0-17-22,0 17 15</inkml:trace>
    </iact:actionData>
  </iact:action>
  <iact:action type="add" startTime="138281">
    <iact:property name="dataType"/>
    <iact:actionData xml:id="d13">
      <inkml:trace xmlns:inkml="http://www.w3.org/2003/InkML" xml:id="stk13" contextRef="#ctx0" brushRef="#br0">18591 12435 0,'18'-17'84,"0"-1"-68,17 18-15,35 0 13,19-18-7,87 18 8,-35 0-14,-17 0 14,52 0-14,-52 0 14,-1 0-14,18 0 13,-106 0-13,1 0 14</inkml:trace>
    </iact:actionData>
  </iact:action>
  <iact:action type="add" startTime="141667">
    <iact:property name="dataType"/>
    <iact:actionData xml:id="d14">
      <inkml:trace xmlns:inkml="http://www.w3.org/2003/InkML" xml:id="stk14" contextRef="#ctx0" brushRef="#br0">27605 12294 0,'17'0'52,"142"0"-36,71 0-15,69 36 14,72-19-14,-1 18 13,-70-35-13,-71 0 14,-52 0-14,-89 0 13,-35 0-13,-18-17 14</inkml:trace>
    </iact:actionData>
  </iact:action>
  <iact:action type="add" startTime="154354">
    <iact:property name="dataType"/>
    <iact:actionData xml:id="d15">
      <inkml:trace xmlns:inkml="http://www.w3.org/2003/InkML" xml:id="stk15" contextRef="#ctx0" brushRef="#br0">27622 12577 0,'-17'0'15,"17"-18"1,0 0-15,-18 1 14,1-1-14,17 0 13,-18 1-13,18-19 20,0 19-5,-18-1-1,1 0 1,-1 1-15,0-1 14,1 1-14,-19-19 13,-16 19-13,16-19 20,-17 1-20,36 17 14,-19 1 1,36-18-1,-17 17-14,-1-17 14,1-18-14,-1 0 14,-17-18 0,17 36-9,-17-36-5,35 18 14,-36 1-14,19-1 14,-19 17-14,36-17 13,-17 18-13,17 0 14,-18-18-14,18 35 13,-17 1-13,17-19 21,0 19-7,0-1 1,0-17 0,0 17-15,0-17 13,0 0-13,0-18 14,0 17 1,17-34-10,18 35-5,36-36 14,-53 36 0,17 0-14,18 17 14,-35-35-14,34 18 14,-16-1-14,34 1 13,-17 0-13,18 17 14,17-17-9,-18 0 10,36-1-15,-35 36 14,17-70-14,0 70 13,-17-35-13,-1 17 14,36-17-14,-53 35 13,0-18-13,0 18 14,0 0-8,17-18-6,-34 18 13,17 0-13,-18 0 14,0 0-14,0 0 13,1 0-13,-1 0 14,36 0-14,17 0 14,0 18-14,-17 0 20,34 17-20,-34-17 13,-1 17-13,1-18 14,-18 1-14,53 35 14,-89-35-14,19-1 13,-19-17-13,19 18 14,-19 17-14,1-17 14,0 0-9,34 34-5,-16-16 14,17 17-14,-36-53 13,54 70-13,-18-52 14,0 17-14,0 0 14,-53-17-14,70 35 13,-35-53-13,18 35 14,-53 0-9,18-17-5,0-18 14,-18 35 1,35 1-15,-35-19 13,0 19 2,18 17-15,-1-36 13,-17 1-13,35 52 14,-17-34-8,-18-1-6,0-17 13,18 17-13,-18-18 14,0 19-14,0-19 13,0 1-13,0 35 30,0-35-30,0 17 13,0-18-7,0 1-6,0 35 14,0-35 0,0 35-14,0-36 0,-18 19 13,0-19 1,1 18-14,-1 1 0,1-19 13,-1 1 2,-17 17-10,-1 1-5,1 16 14,0-16-14,35-19 14,-36 19-14,19-19 13,-1 1-13,-17 17 14,17-17-14,1-1 13,-1 1-13,0 17 14,-35 18-8,36-53-6,-18 18 13,17 0-13,0-1 14,-35 1-14,0 0 14,1-1-14,34-17 13,-53 35-13,1-17 14,17-18 0,-18 18-8,-17-18-6,0 0 14,0 0-14,35 0 13,0 0-13,0 0 14,18 0-14,17 17 14,0-17-14,1 0 13,-1 18 2,0 0-10,1-18 10,-54 0 15,54 0-30,-36 0 13,-35 0-13,52 0 14,-17 0-14,-17 0 20,35 0-20,-36-18 14,53 0-14,-17 18 14,0 0-14,-1-35 13,1 17-13,-35 1 14,-19-1-14,37 18 13,-1-35-13,17 35 14,19 0 7,-1 0 226,-17-18-233,0 18 7,-36-17-21,-17 17 14,-36-53-14,-52 35 14,17-17-14,0 35 13,18-53-13,106 53 14</inkml:trace>
    </iact:actionData>
  </iact:action>
  <iact:action type="add" startTime="177108">
    <iact:property name="dataType"/>
    <iact:actionData xml:id="d16">
      <inkml:trace xmlns:inkml="http://www.w3.org/2003/InkML" xml:id="stk16" contextRef="#ctx0" brushRef="#br0">4145 14482 0,'0'35'215,"18"-35"-183,-1 0 5,1 0-21,35 0-1,-35 0 1,-1 17-15,1-17 14,0 0 0,-1 18 7,1-18-21,17 18 14,18-18 1,-35 0-15,35 0 13,-36 0 2,1 0-1,17 0-8,-17 0-6,17 0 14,0 35-14,-17-35 13,17 0 2,0 0-15,-17 0 13,17 0-13,36 0 14,-36 18 1,1-18-10,-19 0-5,36 0 13,-35 0-13,17 0 14,0 0-14,1 0 29,-19 0-29,1 0 30,17 0-25,-17 0 10,-1 0-1,1 0-14,0 0 14,-1 0-14,19 0 14,-19 0 0,18 17-14,18-17 14,0 18-9,-17-18-5,-1 0 14,18 0-14,0 0 13,17 35 2,-34-35-15,16 0 13,-34 0-13,53 0 14,-54 0-14,19 0 0,34 0 19,-52 0-19,-1 0 14,19 0-14,-1 0 13,36 0-13,-19 0 14,-16 0-14,17 0 14,35 0-14,-18-17 13,-34 17-13,17-18 14,17 18-8,-35 0-6,1-35 13,-19 35-13,36 0 14,-17 0-14,-19-18 13,18 18 2,1 0-15,-1-18 14,-17 18-14,17 0 0,53-53 19,-70 53-5,17 0-14,0 0 14,-17-17 1,17 17-1,-17-18 1,-1 18-15,1 0 14,17-17-9,-17 17 173,0-18-110,-1 18-54,1 0-14,0 0 14,-1 0-14,1 0 20,-18-18 10,18 18 38,-1-17-38,1 17-15,-1 0 252,1 0-252,-18-18 253</inkml:trace>
    </iact:actionData>
  </iact:action>
  <iact:action type="add" startTime="183903">
    <iact:property name="dataType"/>
    <iact:actionData xml:id="d17">
      <inkml:trace xmlns:inkml="http://www.w3.org/2003/InkML" xml:id="stk17" contextRef="#ctx0" brushRef="#br0">9119 14570 0,'18'0'78,"17"17"-77,18 1 13,18-18-7,-1 0-6,1 53 13,17-35-13,35-1 14,36 1-14,53 35 14,0-36 0,-18 1-14,53 17 14,-36 1-14,1-1 13,-18-35-7,18 0-6,-71 0 14,17 0-14,-34 0 14,-36 0-14,0 0 13,0 0-13,1 0 14,34 17-14,-52-17 13,17 0-13,-18 0 14,19 18-8,-1 17-6,35-35 13,-17 18-13,-18 0 14,36-18-14,-36 17 14,0-17 0,36 0-14,-36 0 0,71 0 13,-36 0 1,-35 0-8,18 0-6,0 0 14,-53 0-14,17 0 13,-17 0-13,0 0 14,-17-17-14,-19 17 14,18-18-14,1 18 13,-19-18-13,19 1 14,34-19-9,1 19 10,-1-1 0,-17-35-15,-35 36 13,35 17-13,-36-18 14,19 0-14,-19 1 13,1 17-13,-18-18 21,18 0-21,-1 1 13,1-18 17</inkml:trace>
    </iact:actionData>
  </iact:action>
  <iact:action type="add" startTime="193739">
    <iact:property name="dataType"/>
    <iact:actionData xml:id="d18">
      <inkml:trace xmlns:inkml="http://www.w3.org/2003/InkML" xml:id="stk18" contextRef="#ctx0" brushRef="#br0">6615 12541 0,'17'0'199,"36"0"-198,-18 0 14,1 0-14,-1 0 13,-17 0-13,17 0 14,0 0 1,-17 0-15,-1-17 19,1-1-4</inkml:trace>
    </iact:actionData>
  </iact:action>
  <iact:action type="add" startTime="194691">
    <iact:property name="dataType"/>
    <iact:actionData xml:id="d19">
      <inkml:trace xmlns:inkml="http://www.w3.org/2003/InkML" xml:id="stk19" contextRef="#ctx0" brushRef="#br0">6844 12418 0,'0'17'231,"0"1"-193,0 17-37,0-17 29,0 0-14,0-1 5,0 1-5,0 0 0,0-1-1,0 1 54,0-1-22,-18-17-31,18 18 6,0 17-6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73C4B-9163-4150-BFC8-A86FDE8F0B49}" type="datetimeFigureOut">
              <a:rPr lang="ko-KR" altLang="en-US" smtClean="0"/>
              <a:t>2021-03-10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03811-E6CF-4CA7-A520-F9C332D1E8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766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73C4B-9163-4150-BFC8-A86FDE8F0B49}" type="datetimeFigureOut">
              <a:rPr lang="ko-KR" altLang="en-US" smtClean="0"/>
              <a:t>2021-03-10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03811-E6CF-4CA7-A520-F9C332D1E8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8929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73C4B-9163-4150-BFC8-A86FDE8F0B49}" type="datetimeFigureOut">
              <a:rPr lang="ko-KR" altLang="en-US" smtClean="0"/>
              <a:t>2021-03-10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03811-E6CF-4CA7-A520-F9C332D1E8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236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73C4B-9163-4150-BFC8-A86FDE8F0B49}" type="datetimeFigureOut">
              <a:rPr lang="ko-KR" altLang="en-US" smtClean="0"/>
              <a:t>2021-03-10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03811-E6CF-4CA7-A520-F9C332D1E8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8917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73C4B-9163-4150-BFC8-A86FDE8F0B49}" type="datetimeFigureOut">
              <a:rPr lang="ko-KR" altLang="en-US" smtClean="0"/>
              <a:t>2021-03-10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03811-E6CF-4CA7-A520-F9C332D1E8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1801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73C4B-9163-4150-BFC8-A86FDE8F0B49}" type="datetimeFigureOut">
              <a:rPr lang="ko-KR" altLang="en-US" smtClean="0"/>
              <a:t>2021-03-10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03811-E6CF-4CA7-A520-F9C332D1E8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8811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73C4B-9163-4150-BFC8-A86FDE8F0B49}" type="datetimeFigureOut">
              <a:rPr lang="ko-KR" altLang="en-US" smtClean="0"/>
              <a:t>2021-03-10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03811-E6CF-4CA7-A520-F9C332D1E8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6351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73C4B-9163-4150-BFC8-A86FDE8F0B49}" type="datetimeFigureOut">
              <a:rPr lang="ko-KR" altLang="en-US" smtClean="0"/>
              <a:t>2021-03-10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03811-E6CF-4CA7-A520-F9C332D1E8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7180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73C4B-9163-4150-BFC8-A86FDE8F0B49}" type="datetimeFigureOut">
              <a:rPr lang="ko-KR" altLang="en-US" smtClean="0"/>
              <a:t>2021-03-10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03811-E6CF-4CA7-A520-F9C332D1E8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9571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73C4B-9163-4150-BFC8-A86FDE8F0B49}" type="datetimeFigureOut">
              <a:rPr lang="ko-KR" altLang="en-US" smtClean="0"/>
              <a:t>2021-03-10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03811-E6CF-4CA7-A520-F9C332D1E8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6707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73C4B-9163-4150-BFC8-A86FDE8F0B49}" type="datetimeFigureOut">
              <a:rPr lang="ko-KR" altLang="en-US" smtClean="0"/>
              <a:t>2021-03-10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03811-E6CF-4CA7-A520-F9C332D1E8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7030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273C4B-9163-4150-BFC8-A86FDE8F0B49}" type="datetimeFigureOut">
              <a:rPr lang="ko-KR" altLang="en-US" smtClean="0"/>
              <a:t>2021-03-10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03811-E6CF-4CA7-A520-F9C332D1E8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3706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9.png"/><Relationship Id="rId5" Type="http://schemas.microsoft.com/office/2011/relationships/inkAction" Target="../ink/inkAction9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1.png"/><Relationship Id="rId5" Type="http://schemas.microsoft.com/office/2011/relationships/inkAction" Target="../ink/inkAction10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3.png"/><Relationship Id="rId5" Type="http://schemas.microsoft.com/office/2011/relationships/inkAction" Target="../ink/inkAction11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5.png"/><Relationship Id="rId5" Type="http://schemas.microsoft.com/office/2011/relationships/inkAction" Target="../ink/inkAction12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7.png"/><Relationship Id="rId5" Type="http://schemas.microsoft.com/office/2011/relationships/inkAction" Target="../ink/inkAction13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29.png"/><Relationship Id="rId5" Type="http://schemas.microsoft.com/office/2011/relationships/inkAction" Target="../ink/inkAction14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microsoft.com/office/2011/relationships/inkAction" Target="../ink/inkAction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microsoft.com/office/2011/relationships/inkAction" Target="../ink/inkAction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png"/><Relationship Id="rId5" Type="http://schemas.microsoft.com/office/2011/relationships/inkAction" Target="../ink/inkAction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9.png"/><Relationship Id="rId5" Type="http://schemas.microsoft.com/office/2011/relationships/inkAction" Target="../ink/inkAction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1.png"/><Relationship Id="rId5" Type="http://schemas.microsoft.com/office/2011/relationships/inkAction" Target="../ink/inkAction5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3.png"/><Relationship Id="rId5" Type="http://schemas.microsoft.com/office/2011/relationships/inkAction" Target="../ink/inkAction6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5.png"/><Relationship Id="rId5" Type="http://schemas.microsoft.com/office/2011/relationships/inkAction" Target="../ink/inkAction7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7.png"/><Relationship Id="rId5" Type="http://schemas.microsoft.com/office/2011/relationships/inkAction" Target="../ink/inkAction8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Mathematical Statistics I</a:t>
            </a:r>
            <a:br>
              <a:rPr lang="en-US" altLang="ko-KR" dirty="0" smtClean="0"/>
            </a:b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 smtClean="0"/>
          </a:p>
          <a:p>
            <a:r>
              <a:rPr lang="en-US" altLang="ko-KR" sz="4400" dirty="0" smtClean="0"/>
              <a:t>Lecture 2-1</a:t>
            </a:r>
            <a:endParaRPr lang="ko-KR" altLang="en-US" sz="4400" dirty="0"/>
          </a:p>
        </p:txBody>
      </p:sp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779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49"/>
    </mc:Choice>
    <mc:Fallback>
      <p:transition spd="slow" advTm="91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06" x="4464050" y="3149600"/>
          <p14:tracePt t="2371" x="4483100" y="3149600"/>
          <p14:tracePt t="2376" x="4438650" y="3149600"/>
          <p14:tracePt t="2386" x="4298950" y="3124200"/>
          <p14:tracePt t="2395" x="4127500" y="3079750"/>
          <p14:tracePt t="2411" x="3721100" y="3028950"/>
          <p14:tracePt t="2428" x="3327400" y="2971800"/>
          <p14:tracePt t="2434" x="3124200" y="2946400"/>
          <p14:tracePt t="2445" x="2933700" y="2908300"/>
          <p14:tracePt t="2463" x="2628900" y="2870200"/>
          <p14:tracePt t="2479" x="2508250" y="2857500"/>
          <p14:tracePt t="2495" x="2476500" y="2857500"/>
          <p14:tracePt t="2697" x="2470150" y="2857500"/>
          <p14:tracePt t="2704" x="2457450" y="2857500"/>
          <p14:tracePt t="7346" x="2463800" y="2838450"/>
          <p14:tracePt t="7355" x="2495550" y="2800350"/>
          <p14:tracePt t="7362" x="2527300" y="2724150"/>
          <p14:tracePt t="7371" x="2546350" y="2628900"/>
          <p14:tracePt t="7388" x="2565400" y="2393950"/>
          <p14:tracePt t="7404" x="2406650" y="1993900"/>
          <p14:tracePt t="7421" x="2006600" y="1428750"/>
          <p14:tracePt t="7438" x="1511300" y="819150"/>
          <p14:tracePt t="7455" x="1009650" y="31115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475" y="1476375"/>
            <a:ext cx="10687050" cy="390525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47640" y="1942920"/>
              <a:ext cx="10312920" cy="3467520"/>
            </p14:xfrm>
          </p:contentPart>
        </mc:Choice>
        <mc:Fallback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8280" y="1933560"/>
                <a:ext cx="10331640" cy="348624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282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4201"/>
    </mc:Choice>
    <mc:Fallback>
      <p:transition spd="slow" advTm="2142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262" y="1190625"/>
            <a:ext cx="11039475" cy="447675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812880" y="2362320"/>
              <a:ext cx="10554120" cy="3333960"/>
            </p14:xfrm>
          </p:contentPart>
        </mc:Choice>
        <mc:Fallback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03520" y="2352960"/>
                <a:ext cx="10572840" cy="335268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708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6707"/>
    </mc:Choice>
    <mc:Fallback>
      <p:transition spd="slow" advTm="1967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162" y="895350"/>
            <a:ext cx="10353675" cy="50673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457360" y="1854360"/>
              <a:ext cx="9023760" cy="4102200"/>
            </p14:xfrm>
          </p:contentPart>
        </mc:Choice>
        <mc:Fallback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448000" y="1845000"/>
                <a:ext cx="9042480" cy="412092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495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492"/>
    </mc:Choice>
    <mc:Fallback>
      <p:transition spd="slow" advTm="150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6875" y="1657350"/>
            <a:ext cx="8858250" cy="35433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387520" y="3556080"/>
              <a:ext cx="4216680" cy="1359000"/>
            </p14:xfrm>
          </p:contentPart>
        </mc:Choice>
        <mc:Fallback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378160" y="3546720"/>
                <a:ext cx="4235400" cy="137772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297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494"/>
    </mc:Choice>
    <mc:Fallback>
      <p:transition spd="slow" advTm="634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937" y="1519237"/>
            <a:ext cx="10906125" cy="381952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806400" y="165240"/>
              <a:ext cx="10319040" cy="5016600"/>
            </p14:xfrm>
          </p:contentPart>
        </mc:Choice>
        <mc:Fallback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97040" y="155880"/>
                <a:ext cx="10337760" cy="503532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410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3812"/>
    </mc:Choice>
    <mc:Fallback>
      <p:transition spd="slow" advTm="2338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937" y="1519237"/>
            <a:ext cx="10906125" cy="3819525"/>
          </a:xfrm>
          <a:prstGeom prst="rect">
            <a:avLst/>
          </a:prstGeom>
        </p:spPr>
      </p:pic>
      <p:pic>
        <p:nvPicPr>
          <p:cNvPr id="3" name="오디오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625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70"/>
    </mc:Choice>
    <mc:Fallback>
      <p:transition spd="slow" advTm="16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950" y="747712"/>
            <a:ext cx="10706100" cy="53625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62120" y="1822320"/>
              <a:ext cx="10249200" cy="3664440"/>
            </p14:xfrm>
          </p:contentPart>
        </mc:Choice>
        <mc:Fallback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52760" y="1812960"/>
                <a:ext cx="10267920" cy="368316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033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770"/>
    </mc:Choice>
    <mc:Fallback>
      <p:transition spd="slow" advTm="1057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453" y="734524"/>
            <a:ext cx="10601325" cy="43338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54120" y="2610000"/>
              <a:ext cx="10738080" cy="3778560"/>
            </p14:xfrm>
          </p:contentPart>
        </mc:Choice>
        <mc:Fallback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44760" y="2600640"/>
                <a:ext cx="10756800" cy="379728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019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7858"/>
    </mc:Choice>
    <mc:Fallback>
      <p:transition spd="slow" advTm="3378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19" x="190500" y="342900"/>
          <p14:tracePt t="626" x="234950" y="393700"/>
          <p14:tracePt t="637" x="292100" y="450850"/>
          <p14:tracePt t="653" x="514350" y="660400"/>
          <p14:tracePt t="670" x="749300" y="838200"/>
          <p14:tracePt t="686" x="895350" y="952500"/>
          <p14:tracePt t="703" x="1016000" y="1060450"/>
          <p14:tracePt t="720" x="1073150" y="1098550"/>
          <p14:tracePt t="737" x="1098550" y="1123950"/>
          <p14:tracePt t="753" x="1104900" y="1143000"/>
          <p14:tracePt t="770" x="1111250" y="1149350"/>
          <p14:tracePt t="786" x="1111250" y="1155700"/>
          <p14:tracePt t="803" x="1117600" y="1155700"/>
          <p14:tracePt t="820" x="1117600" y="1168400"/>
          <p14:tracePt t="837" x="1123950" y="1168400"/>
          <p14:tracePt t="853" x="1123950" y="1174750"/>
          <p14:tracePt t="870" x="1123950" y="1187450"/>
          <p14:tracePt t="887" x="1130300" y="1200150"/>
          <p14:tracePt t="903" x="1143000" y="1225550"/>
          <p14:tracePt t="920" x="1155700" y="1257300"/>
          <p14:tracePt t="937" x="1168400" y="1270000"/>
          <p14:tracePt t="954" x="1174750" y="1276350"/>
          <p14:tracePt t="1031" x="1174750" y="1282700"/>
          <p14:tracePt t="1041" x="1174750" y="1295400"/>
          <p14:tracePt t="1047" x="1174750" y="1308100"/>
          <p14:tracePt t="1056" x="1174750" y="1320800"/>
          <p14:tracePt t="1071" x="1168400" y="1365250"/>
          <p14:tracePt t="1086" x="1168400" y="1409700"/>
          <p14:tracePt t="1103" x="1162050" y="1447800"/>
          <p14:tracePt t="1120" x="1155700" y="1473200"/>
          <p14:tracePt t="1137" x="1155700" y="1485900"/>
          <p14:tracePt t="1154" x="1149350" y="1498600"/>
          <p14:tracePt t="1170" x="1143000" y="1504950"/>
          <p14:tracePt t="1203" x="1136650" y="1504950"/>
          <p14:tracePt t="1225" x="1130300" y="1504950"/>
          <p14:tracePt t="1254" x="1123950" y="1504950"/>
          <p14:tracePt t="1305" x="1117600" y="1504950"/>
          <p14:tracePt t="1329" x="1111250" y="1504950"/>
          <p14:tracePt t="1375" x="1104900" y="1517650"/>
          <p14:tracePt t="1392" x="1098550" y="1517650"/>
          <p14:tracePt t="1400" x="1092200" y="1524000"/>
          <p14:tracePt t="1415" x="1073150" y="1530350"/>
          <p14:tracePt t="1426" x="1054100" y="1543050"/>
          <p14:tracePt t="1440" x="1003300" y="1562100"/>
          <p14:tracePt t="1454" x="946150" y="1587500"/>
          <p14:tracePt t="1471" x="863600" y="1612900"/>
          <p14:tracePt t="1487" x="806450" y="1619250"/>
          <p14:tracePt t="1504" x="762000" y="1625600"/>
          <p14:tracePt t="1521" x="749300" y="1625600"/>
          <p14:tracePt t="25909" x="742950" y="1638300"/>
          <p14:tracePt t="25916" x="742950" y="1663700"/>
          <p14:tracePt t="25925" x="742950" y="1682750"/>
          <p14:tracePt t="25937" x="749300" y="1739900"/>
          <p14:tracePt t="25953" x="787400" y="1860550"/>
          <p14:tracePt t="25970" x="825500" y="1993900"/>
          <p14:tracePt t="25987" x="863600" y="2159000"/>
          <p14:tracePt t="26004" x="920750" y="2317750"/>
          <p14:tracePt t="26020" x="971550" y="2495550"/>
          <p14:tracePt t="26037" x="1047750" y="2679700"/>
          <p14:tracePt t="26054" x="1174750" y="2844800"/>
          <p14:tracePt t="26070" x="1295400" y="3003550"/>
          <p14:tracePt t="26087" x="1511300" y="3162300"/>
          <p14:tracePt t="26104" x="1714500" y="3308350"/>
          <p14:tracePt t="26124" x="2133600" y="3549650"/>
          <p14:tracePt t="26137" x="2508250" y="3733800"/>
          <p14:tracePt t="26154" x="3079750" y="3962400"/>
          <p14:tracePt t="26171" x="3759200" y="4254500"/>
          <p14:tracePt t="26187" x="4191000" y="4438650"/>
          <p14:tracePt t="26204" x="4470400" y="4508500"/>
          <p14:tracePt t="26221" x="4616450" y="4533900"/>
          <p14:tracePt t="26237" x="4705350" y="4540250"/>
          <p14:tracePt t="26254" x="4743450" y="4540250"/>
          <p14:tracePt t="26271" x="4768850" y="4533900"/>
          <p14:tracePt t="26277" x="4775200" y="4533900"/>
          <p14:tracePt t="26287" x="4775200" y="4521200"/>
          <p14:tracePt t="26305" x="4794250" y="4489450"/>
          <p14:tracePt t="26322" x="4819650" y="4470400"/>
          <p14:tracePt t="26337" x="4921250" y="4413250"/>
          <p14:tracePt t="26354" x="5054600" y="4362450"/>
          <p14:tracePt t="26371" x="5181600" y="4324350"/>
          <p14:tracePt t="26387" x="5346700" y="4298950"/>
          <p14:tracePt t="26404" x="5518150" y="4279900"/>
          <p14:tracePt t="26421" x="5638800" y="4254500"/>
          <p14:tracePt t="26437" x="5695950" y="4248150"/>
          <p14:tracePt t="26454" x="5721350" y="4235450"/>
          <p14:tracePt t="26471" x="5740400" y="4222750"/>
          <p14:tracePt t="26506" x="5740400" y="4203700"/>
          <p14:tracePt t="26522" x="5740400" y="4184650"/>
          <p14:tracePt t="26537" x="5734050" y="4159250"/>
          <p14:tracePt t="26554" x="5702300" y="4133850"/>
          <p14:tracePt t="26571" x="5670550" y="4102100"/>
          <p14:tracePt t="26588" x="5645150" y="4076700"/>
          <p14:tracePt t="26604" x="5607050" y="4051300"/>
          <p14:tracePt t="26621" x="5588000" y="4032250"/>
          <p14:tracePt t="26638" x="5549900" y="4000500"/>
          <p14:tracePt t="26654" x="5499100" y="3956050"/>
          <p14:tracePt t="26671" x="5429250" y="3892550"/>
          <p14:tracePt t="26688" x="5346700" y="3790950"/>
          <p14:tracePt t="26706" x="5283200" y="3708400"/>
          <p14:tracePt t="26722" x="5213350" y="3606800"/>
          <p14:tracePt t="26738" x="5200650" y="3581400"/>
          <p14:tracePt t="26754" x="5187950" y="3568700"/>
          <p14:tracePt t="26771" x="5181600" y="3556000"/>
          <p14:tracePt t="31254" x="5175250" y="3556000"/>
          <p14:tracePt t="31261" x="5168900" y="3556000"/>
          <p14:tracePt t="31268" x="5156200" y="3549650"/>
          <p14:tracePt t="31279" x="5124450" y="3549650"/>
          <p14:tracePt t="31295" x="5067300" y="3530600"/>
          <p14:tracePt t="31312" x="4984750" y="3524250"/>
          <p14:tracePt t="31318" x="4940300" y="3517900"/>
          <p14:tracePt t="31329" x="4921250" y="3517900"/>
          <p14:tracePt t="31346" x="4832350" y="3492500"/>
          <p14:tracePt t="31364" x="4724400" y="3460750"/>
          <p14:tracePt t="31380" x="4597400" y="3448050"/>
          <p14:tracePt t="31395" x="4502150" y="3448050"/>
          <p14:tracePt t="31412" x="4432300" y="3448050"/>
          <p14:tracePt t="31429" x="4413250" y="3448050"/>
          <p14:tracePt t="31446" x="4406900" y="3448050"/>
          <p14:tracePt t="31462" x="4394200" y="3448050"/>
          <p14:tracePt t="31495" x="4387850" y="3454400"/>
          <p14:tracePt t="32648" x="4387850" y="3435350"/>
          <p14:tracePt t="32655" x="4387850" y="3422650"/>
          <p14:tracePt t="32663" x="4381500" y="3397250"/>
          <p14:tracePt t="32672" x="4381500" y="3384550"/>
          <p14:tracePt t="32689" x="4362450" y="3346450"/>
          <p14:tracePt t="32706" x="4349750" y="3308350"/>
          <p14:tracePt t="32722" x="4324350" y="3270250"/>
          <p14:tracePt t="32739" x="4318000" y="3263900"/>
          <p14:tracePt t="32756" x="4318000" y="3257550"/>
          <p14:tracePt t="32773" x="4311650" y="3251200"/>
          <p14:tracePt t="32789" x="4305300" y="3251200"/>
          <p14:tracePt t="32806" x="4298950" y="3251200"/>
          <p14:tracePt t="32822" x="4286250" y="3251200"/>
          <p14:tracePt t="32839" x="4279900" y="3251200"/>
          <p14:tracePt t="32856" x="4267200" y="3244850"/>
          <p14:tracePt t="33158" x="4260850" y="3238500"/>
          <p14:tracePt t="33189" x="4260850" y="3232150"/>
          <p14:tracePt t="33223" x="4260850" y="3225800"/>
          <p14:tracePt t="33238" x="4267200" y="3219450"/>
          <p14:tracePt t="33245" x="4267200" y="3213100"/>
          <p14:tracePt t="33256" x="4286250" y="3187700"/>
          <p14:tracePt t="33265" x="4298950" y="3168650"/>
          <p14:tracePt t="33282" x="4311650" y="3117850"/>
          <p14:tracePt t="33299" x="4311650" y="3067050"/>
          <p14:tracePt t="33318" x="4311650" y="3022600"/>
          <p14:tracePt t="33332" x="4311650" y="2978150"/>
          <p14:tracePt t="33348" x="4305300" y="2978150"/>
          <p14:tracePt t="33366" x="4305300" y="2971800"/>
          <p14:tracePt t="33382" x="4292600" y="2971800"/>
          <p14:tracePt t="33399" x="4286250" y="2971800"/>
          <p14:tracePt t="33416" x="4267200" y="2971800"/>
          <p14:tracePt t="33449" x="4260850" y="2978150"/>
          <p14:tracePt t="33478" x="4248150" y="2978150"/>
          <p14:tracePt t="33544" x="4241800" y="2978150"/>
          <p14:tracePt t="33566" x="4235450" y="2984500"/>
          <p14:tracePt t="33574" x="4229100" y="2990850"/>
          <p14:tracePt t="33589" x="4229100" y="2997200"/>
          <p14:tracePt t="33601" x="4229100" y="3022600"/>
          <p14:tracePt t="33615" x="4229100" y="3086100"/>
          <p14:tracePt t="33632" x="4229100" y="3149600"/>
          <p14:tracePt t="33649" x="4229100" y="3187700"/>
          <p14:tracePt t="33666" x="4229100" y="3219450"/>
          <p14:tracePt t="33682" x="4222750" y="3238500"/>
          <p14:tracePt t="33699" x="4216400" y="3257550"/>
          <p14:tracePt t="33716" x="4216400" y="3263900"/>
          <p14:tracePt t="33732" x="4210050" y="3282950"/>
          <p14:tracePt t="33749" x="4210050" y="3289300"/>
          <p14:tracePt t="33765" x="4203700" y="3302000"/>
          <p14:tracePt t="33782" x="4203700" y="3314700"/>
          <p14:tracePt t="33799" x="4203700" y="3333750"/>
          <p14:tracePt t="33816" x="4203700" y="3340100"/>
          <p14:tracePt t="33832" x="4197350" y="3352800"/>
          <p14:tracePt t="33866" x="4191000" y="3359150"/>
          <p14:tracePt t="33936" x="4184650" y="3371850"/>
          <p14:tracePt t="33976" x="4178300" y="3371850"/>
          <p14:tracePt t="33992" x="4171950" y="3371850"/>
          <p14:tracePt t="34000" x="4165600" y="3371850"/>
          <p14:tracePt t="34016" x="4152900" y="3371850"/>
          <p14:tracePt t="34030" x="4146550" y="3371850"/>
          <p14:tracePt t="34049" x="4140200" y="3371850"/>
          <p14:tracePt t="34065" x="4133850" y="3371850"/>
          <p14:tracePt t="34072" x="4127500" y="3365500"/>
          <p14:tracePt t="34088" x="4121150" y="3359150"/>
          <p14:tracePt t="34126" x="4114800" y="3352800"/>
          <p14:tracePt t="34521" x="4095750" y="3346450"/>
          <p14:tracePt t="34526" x="4025900" y="3327400"/>
          <p14:tracePt t="34536" x="3930650" y="3321050"/>
          <p14:tracePt t="34545" x="3867150" y="3295650"/>
          <p14:tracePt t="34562" x="3759200" y="3238500"/>
          <p14:tracePt t="34578" x="3689350" y="3194050"/>
          <p14:tracePt t="34595" x="3549650" y="3130550"/>
          <p14:tracePt t="34612" x="3270250" y="3022600"/>
          <p14:tracePt t="34628" x="2889250" y="2901950"/>
          <p14:tracePt t="34645" x="2724150" y="2832100"/>
          <p14:tracePt t="34662" x="2603500" y="2781300"/>
          <p14:tracePt t="34678" x="2501900" y="2743200"/>
          <p14:tracePt t="34695" x="2451100" y="2724150"/>
          <p14:tracePt t="34712" x="2432050" y="2711450"/>
          <p14:tracePt t="34728" x="2413000" y="2711450"/>
          <p14:tracePt t="34745" x="2406650" y="2711450"/>
          <p14:tracePt t="34762" x="2400300" y="2711450"/>
          <p14:tracePt t="34779" x="2387600" y="2711450"/>
          <p14:tracePt t="34795" x="2368550" y="2711450"/>
          <p14:tracePt t="34829" x="2349500" y="2717800"/>
          <p14:tracePt t="34845" x="2336800" y="2724150"/>
          <p14:tracePt t="34878" x="2330450" y="2730500"/>
          <p14:tracePt t="37808" x="2324100" y="2736850"/>
          <p14:tracePt t="37816" x="2324100" y="2743200"/>
          <p14:tracePt t="37823" x="2343150" y="2743200"/>
          <p14:tracePt t="37832" x="2368550" y="2743200"/>
          <p14:tracePt t="37849" x="2400300" y="2743200"/>
          <p14:tracePt t="37865" x="2463800" y="2743200"/>
          <p14:tracePt t="37882" x="2520950" y="2749550"/>
          <p14:tracePt t="37899" x="2540000" y="2749550"/>
          <p14:tracePt t="42419" x="2546350" y="2749550"/>
          <p14:tracePt t="42426" x="2552700" y="2749550"/>
          <p14:tracePt t="42436" x="2584450" y="2749550"/>
          <p14:tracePt t="42442" x="2647950" y="2749550"/>
          <p14:tracePt t="42459" x="2781300" y="2730500"/>
          <p14:tracePt t="42476" x="2889250" y="2717800"/>
          <p14:tracePt t="42484" x="2965450" y="2692400"/>
          <p14:tracePt t="42493" x="3022600" y="2673350"/>
          <p14:tracePt t="42510" x="3105150" y="2647950"/>
          <p14:tracePt t="42527" x="3187700" y="2609850"/>
          <p14:tracePt t="42543" x="3213100" y="2584450"/>
          <p14:tracePt t="42561" x="3225800" y="2571750"/>
          <p14:tracePt t="42578" x="3232150" y="2552700"/>
          <p14:tracePt t="42593" x="3232150" y="2546350"/>
          <p14:tracePt t="42610" x="3238500" y="2533650"/>
          <p14:tracePt t="42626" x="3251200" y="2527300"/>
          <p14:tracePt t="42643" x="3263900" y="2508250"/>
          <p14:tracePt t="42660" x="3314700" y="2476500"/>
          <p14:tracePt t="42676" x="3397250" y="2432050"/>
          <p14:tracePt t="42693" x="3543300" y="2362200"/>
          <p14:tracePt t="42710" x="3683000" y="2324100"/>
          <p14:tracePt t="42726" x="3886200" y="2298700"/>
          <p14:tracePt t="42743" x="4057650" y="2279650"/>
          <p14:tracePt t="42761" x="4235450" y="2279650"/>
          <p14:tracePt t="42778" x="4508500" y="2279650"/>
          <p14:tracePt t="42793" x="4699000" y="2279650"/>
          <p14:tracePt t="42810" x="4845050" y="2279650"/>
          <p14:tracePt t="42827" x="4972050" y="2279650"/>
          <p14:tracePt t="42843" x="5080000" y="2279650"/>
          <p14:tracePt t="42860" x="5143500" y="2266950"/>
          <p14:tracePt t="42877" x="5162550" y="2260600"/>
          <p14:tracePt t="42893" x="5175250" y="2254250"/>
          <p14:tracePt t="42910" x="5187950" y="2241550"/>
          <p14:tracePt t="42926" x="5187950" y="2235200"/>
          <p14:tracePt t="42943" x="5194300" y="2228850"/>
          <p14:tracePt t="42961" x="5194300" y="2222500"/>
          <p14:tracePt t="42977" x="5207000" y="2203450"/>
          <p14:tracePt t="42997" x="5207000" y="2197100"/>
          <p14:tracePt t="43515" x="5194300" y="2197100"/>
          <p14:tracePt t="43524" x="5187950" y="2190750"/>
          <p14:tracePt t="43530" x="5162550" y="2184400"/>
          <p14:tracePt t="43540" x="5130800" y="2165350"/>
          <p14:tracePt t="43555" x="5035550" y="2152650"/>
          <p14:tracePt t="43571" x="4883150" y="2108200"/>
          <p14:tracePt t="43588" x="4711700" y="2082800"/>
          <p14:tracePt t="43605" x="4521200" y="2051050"/>
          <p14:tracePt t="43622" x="4318000" y="2032000"/>
          <p14:tracePt t="43638" x="4127500" y="1993900"/>
          <p14:tracePt t="43655" x="3905250" y="1987550"/>
          <p14:tracePt t="43672" x="3695700" y="1987550"/>
          <p14:tracePt t="43689" x="3441700" y="1987550"/>
          <p14:tracePt t="43705" x="3333750" y="1987550"/>
          <p14:tracePt t="43722" x="3276600" y="1987550"/>
          <p14:tracePt t="43738" x="3257550" y="1987550"/>
          <p14:tracePt t="43755" x="3251200" y="1987550"/>
          <p14:tracePt t="43772" x="3244850" y="1987550"/>
          <p14:tracePt t="43789" x="3232150" y="1987550"/>
          <p14:tracePt t="43806" x="3219450" y="2006600"/>
          <p14:tracePt t="43822" x="3206750" y="2019300"/>
          <p14:tracePt t="43855" x="3200400" y="2025650"/>
          <p14:tracePt t="43876" x="3194050" y="2032000"/>
          <p14:tracePt t="43898" x="3187700" y="2038350"/>
          <p14:tracePt t="43916" x="3187700" y="2044700"/>
          <p14:tracePt t="43923" x="3181350" y="2051050"/>
          <p14:tracePt t="43939" x="3175000" y="2070100"/>
          <p14:tracePt t="43972" x="3168650" y="2082800"/>
          <p14:tracePt t="43994" x="3168650" y="2089150"/>
          <p14:tracePt t="44005" x="3168650" y="2095500"/>
          <p14:tracePt t="44022" x="3168650" y="2108200"/>
          <p14:tracePt t="44038" x="3168650" y="2120900"/>
          <p14:tracePt t="44055" x="3175000" y="2120900"/>
          <p14:tracePt t="44072" x="3194050" y="2133600"/>
          <p14:tracePt t="44089" x="3213100" y="2139950"/>
          <p14:tracePt t="44105" x="3251200" y="2146300"/>
          <p14:tracePt t="44122" x="3295650" y="2152650"/>
          <p14:tracePt t="44138" x="3365500" y="2165350"/>
          <p14:tracePt t="44155" x="3441700" y="2178050"/>
          <p14:tracePt t="44172" x="3594100" y="2209800"/>
          <p14:tracePt t="44189" x="3854450" y="2247900"/>
          <p14:tracePt t="44206" x="4171950" y="2279650"/>
          <p14:tracePt t="44222" x="4330700" y="2279650"/>
          <p14:tracePt t="44239" x="4368800" y="2279650"/>
          <p14:tracePt t="44256" x="4394200" y="2279650"/>
          <p14:tracePt t="44272" x="4400550" y="2279650"/>
          <p14:tracePt t="44541" x="4413250" y="2279650"/>
          <p14:tracePt t="44547" x="4432300" y="2279650"/>
          <p14:tracePt t="44555" x="4464050" y="2279650"/>
          <p14:tracePt t="44565" x="4495800" y="2279650"/>
          <p14:tracePt t="44581" x="4521200" y="2279650"/>
          <p14:tracePt t="44598" x="4540250" y="2266950"/>
          <p14:tracePt t="44615" x="4559300" y="2260600"/>
          <p14:tracePt t="44631" x="4565650" y="2260600"/>
          <p14:tracePt t="44652" x="4572000" y="2260600"/>
          <p14:tracePt t="44665" x="4578350" y="2254250"/>
          <p14:tracePt t="48039" x="4591050" y="2247900"/>
          <p14:tracePt t="48046" x="4616450" y="2247900"/>
          <p14:tracePt t="48054" x="4654550" y="2247900"/>
          <p14:tracePt t="48061" x="4699000" y="2247900"/>
          <p14:tracePt t="48077" x="4787900" y="2247900"/>
          <p14:tracePt t="48093" x="4889500" y="2266950"/>
          <p14:tracePt t="48110" x="5099050" y="2292350"/>
          <p14:tracePt t="48127" x="5257800" y="2298700"/>
          <p14:tracePt t="48144" x="5327650" y="2298700"/>
          <p14:tracePt t="48160" x="5334000" y="2298700"/>
          <p14:tracePt t="48176" x="5346700" y="2298700"/>
          <p14:tracePt t="48334" x="5353050" y="2298700"/>
          <p14:tracePt t="48341" x="5372100" y="2298700"/>
          <p14:tracePt t="48350" x="5391150" y="2298700"/>
          <p14:tracePt t="48360" x="5416550" y="2298700"/>
          <p14:tracePt t="48377" x="5511800" y="2324100"/>
          <p14:tracePt t="48394" x="5594350" y="2330450"/>
          <p14:tracePt t="48411" x="5645150" y="2336800"/>
          <p14:tracePt t="48427" x="5657850" y="2343150"/>
          <p14:tracePt t="48983" x="5651500" y="2343150"/>
          <p14:tracePt t="48989" x="5632450" y="2343150"/>
          <p14:tracePt t="48998" x="5607050" y="2343150"/>
          <p14:tracePt t="49015" x="5524500" y="2343150"/>
          <p14:tracePt t="49032" x="5499100" y="2343150"/>
          <p14:tracePt t="49037" x="5467350" y="2362200"/>
          <p14:tracePt t="49048" x="5461000" y="2374900"/>
          <p14:tracePt t="49065" x="5403850" y="2444750"/>
          <p14:tracePt t="49082" x="5340350" y="2540000"/>
          <p14:tracePt t="49100" x="5276850" y="2628900"/>
          <p14:tracePt t="49117" x="5162550" y="2781300"/>
          <p14:tracePt t="49132" x="5086350" y="2870200"/>
          <p14:tracePt t="49148" x="5010150" y="2940050"/>
          <p14:tracePt t="49165" x="4940300" y="2990850"/>
          <p14:tracePt t="49182" x="4908550" y="3022600"/>
          <p14:tracePt t="49198" x="4883150" y="3041650"/>
          <p14:tracePt t="49215" x="4870450" y="3048000"/>
          <p14:tracePt t="49232" x="4870450" y="3054350"/>
          <p14:tracePt t="49248" x="4864100" y="3060700"/>
          <p14:tracePt t="49265" x="4857750" y="3060700"/>
          <p14:tracePt t="49397" x="4857750" y="3035300"/>
          <p14:tracePt t="49405" x="4857750" y="2984500"/>
          <p14:tracePt t="49415" x="4857750" y="2908300"/>
          <p14:tracePt t="49432" x="4876800" y="2736850"/>
          <p14:tracePt t="49449" x="4921250" y="2552700"/>
          <p14:tracePt t="49465" x="4946650" y="2406650"/>
          <p14:tracePt t="49482" x="4959350" y="2292350"/>
          <p14:tracePt t="49500" x="4984750" y="2241550"/>
          <p14:tracePt t="49515" x="5003800" y="2190750"/>
          <p14:tracePt t="49532" x="5016500" y="2171700"/>
          <p14:tracePt t="49549" x="5022850" y="2165350"/>
          <p14:tracePt t="49565" x="5035550" y="2152650"/>
          <p14:tracePt t="49582" x="5041900" y="2139950"/>
          <p14:tracePt t="49599" x="5054600" y="2127250"/>
          <p14:tracePt t="49616" x="5054600" y="2120900"/>
          <p14:tracePt t="49718" x="5060950" y="2114550"/>
          <p14:tracePt t="49725" x="5060950" y="2108200"/>
          <p14:tracePt t="49736" x="5067300" y="2101850"/>
          <p14:tracePt t="49749" x="5080000" y="2082800"/>
          <p14:tracePt t="50206" x="5099050" y="2082800"/>
          <p14:tracePt t="50214" x="5105400" y="2082800"/>
          <p14:tracePt t="50224" x="5118100" y="2089150"/>
          <p14:tracePt t="50240" x="5124450" y="2095500"/>
          <p14:tracePt t="50257" x="5130800" y="2095500"/>
          <p14:tracePt t="50274" x="5130800" y="2101850"/>
          <p14:tracePt t="50291" x="5149850" y="2114550"/>
          <p14:tracePt t="50307" x="5181600" y="2133600"/>
          <p14:tracePt t="50324" x="5194300" y="2146300"/>
          <p14:tracePt t="50343" x="5200650" y="2146300"/>
          <p14:tracePt t="50361" x="5207000" y="2152650"/>
          <p14:tracePt t="50376" x="5213350" y="2152650"/>
          <p14:tracePt t="50393" x="5226050" y="2152650"/>
          <p14:tracePt t="50408" x="5238750" y="2159000"/>
          <p14:tracePt t="50430" x="5251450" y="2159000"/>
          <p14:tracePt t="50441" x="5270500" y="2165350"/>
          <p14:tracePt t="50458" x="5276850" y="2171700"/>
          <p14:tracePt t="50474" x="5283200" y="2171700"/>
          <p14:tracePt t="50491" x="5308600" y="2184400"/>
          <p14:tracePt t="50508" x="5327650" y="2197100"/>
          <p14:tracePt t="50524" x="5353050" y="2203450"/>
          <p14:tracePt t="50541" x="5365750" y="2209800"/>
          <p14:tracePt t="50697" x="5372100" y="2216150"/>
          <p14:tracePt t="50726" x="5378450" y="2216150"/>
          <p14:tracePt t="50742" x="5378450" y="2222500"/>
          <p14:tracePt t="50903" x="5384800" y="2228850"/>
          <p14:tracePt t="50928" x="5391150" y="2241550"/>
          <p14:tracePt t="50954" x="5397500" y="2247900"/>
          <p14:tracePt t="52447" x="5397500" y="2254250"/>
          <p14:tracePt t="52454" x="5391150" y="2254250"/>
          <p14:tracePt t="52470" x="5384800" y="2254250"/>
          <p14:tracePt t="52503" x="5378450" y="2254250"/>
          <p14:tracePt t="52527" x="5372100" y="2254250"/>
          <p14:tracePt t="52537" x="5365750" y="2254250"/>
          <p14:tracePt t="52545" x="5359400" y="2254250"/>
          <p14:tracePt t="52554" x="5353050" y="2254250"/>
          <p14:tracePt t="52571" x="5346700" y="2254250"/>
          <p14:tracePt t="52587" x="5340350" y="2254250"/>
          <p14:tracePt t="52604" x="5334000" y="2254250"/>
          <p14:tracePt t="52621" x="5295900" y="2254250"/>
          <p14:tracePt t="52638" x="5283200" y="2254250"/>
          <p14:tracePt t="52655" x="5257800" y="2254250"/>
          <p14:tracePt t="52671" x="5245100" y="2254250"/>
          <p14:tracePt t="52688" x="5238750" y="2254250"/>
          <p14:tracePt t="52705" x="5226050" y="2254250"/>
          <p14:tracePt t="52721" x="5187950" y="2254250"/>
          <p14:tracePt t="52738" x="5149850" y="2254250"/>
          <p14:tracePt t="52755" x="5092700" y="2254250"/>
          <p14:tracePt t="52771" x="5029200" y="2254250"/>
          <p14:tracePt t="52788" x="4959350" y="2235200"/>
          <p14:tracePt t="52806" x="4889500" y="2222500"/>
          <p14:tracePt t="52822" x="4756150" y="2197100"/>
          <p14:tracePt t="52838" x="4648200" y="2190750"/>
          <p14:tracePt t="52855" x="4559300" y="2184400"/>
          <p14:tracePt t="52871" x="4521200" y="2171700"/>
          <p14:tracePt t="52888" x="4508500" y="2171700"/>
          <p14:tracePt t="53744" x="4502150" y="2165350"/>
          <p14:tracePt t="53904" x="4514850" y="2165350"/>
          <p14:tracePt t="53911" x="4521200" y="2165350"/>
          <p14:tracePt t="53929" x="4540250" y="2165350"/>
          <p14:tracePt t="53937" x="4546600" y="2165350"/>
          <p14:tracePt t="53945" x="4565650" y="2165350"/>
          <p14:tracePt t="53962" x="4610100" y="2165350"/>
          <p14:tracePt t="53978" x="4686300" y="2178050"/>
          <p14:tracePt t="53995" x="4794250" y="2203450"/>
          <p14:tracePt t="54012" x="4864100" y="2216150"/>
          <p14:tracePt t="54029" x="4895850" y="2216150"/>
          <p14:tracePt t="54045" x="4921250" y="2222500"/>
          <p14:tracePt t="54280" x="4940300" y="2222500"/>
          <p14:tracePt t="54287" x="4978400" y="2235200"/>
          <p14:tracePt t="54296" x="5003800" y="2235200"/>
          <p14:tracePt t="54312" x="5137150" y="2235200"/>
          <p14:tracePt t="54329" x="5346700" y="2235200"/>
          <p14:tracePt t="54345" x="5581650" y="2254250"/>
          <p14:tracePt t="54362" x="5721350" y="2260600"/>
          <p14:tracePt t="54379" x="5746750" y="2260600"/>
          <p14:tracePt t="54395" x="5753100" y="2260600"/>
          <p14:tracePt t="54671" x="5740400" y="2260600"/>
          <p14:tracePt t="54682" x="5708650" y="2260600"/>
          <p14:tracePt t="54689" x="5676900" y="2260600"/>
          <p14:tracePt t="54699" x="5632450" y="2260600"/>
          <p14:tracePt t="54712" x="5543550" y="2247900"/>
          <p14:tracePt t="54729" x="5480050" y="2235200"/>
          <p14:tracePt t="54745" x="5454650" y="2235200"/>
          <p14:tracePt t="54762" x="5429250" y="2235200"/>
          <p14:tracePt t="54779" x="5397500" y="2228850"/>
          <p14:tracePt t="54795" x="5378450" y="2228850"/>
          <p14:tracePt t="54812" x="5359400" y="2228850"/>
          <p14:tracePt t="54829" x="5353050" y="2228850"/>
          <p14:tracePt t="54845" x="5334000" y="2228850"/>
          <p14:tracePt t="54947" x="5327650" y="2228850"/>
          <p14:tracePt t="55002" x="5321300" y="2228850"/>
          <p14:tracePt t="55116" x="5327650" y="2228850"/>
          <p14:tracePt t="55119" x="5359400" y="2228850"/>
          <p14:tracePt t="55129" x="5391150" y="2228850"/>
          <p14:tracePt t="55145" x="5473700" y="2228850"/>
          <p14:tracePt t="55162" x="5530850" y="2228850"/>
          <p14:tracePt t="55179" x="5556250" y="2228850"/>
          <p14:tracePt t="55355" x="5549900" y="2228850"/>
          <p14:tracePt t="55368" x="5543550" y="2228850"/>
          <p14:tracePt t="55378" x="5537200" y="2228850"/>
          <p14:tracePt t="55387" x="5530850" y="2228850"/>
          <p14:tracePt t="55396" x="5524500" y="2228850"/>
          <p14:tracePt t="55412" x="5518150" y="2228850"/>
          <p14:tracePt t="55429" x="5511800" y="2228850"/>
          <p14:tracePt t="55446" x="5473700" y="2228850"/>
          <p14:tracePt t="55462" x="5327650" y="2228850"/>
          <p14:tracePt t="55479" x="5207000" y="2228850"/>
          <p14:tracePt t="55496" x="5194300" y="2228850"/>
          <p14:tracePt t="55680" x="5213350" y="2228850"/>
          <p14:tracePt t="55689" x="5226050" y="2228850"/>
          <p14:tracePt t="55698" x="5238750" y="2228850"/>
          <p14:tracePt t="55720" x="5276850" y="2228850"/>
          <p14:tracePt t="55735" x="5308600" y="2241550"/>
          <p14:tracePt t="55751" x="5353050" y="2247900"/>
          <p14:tracePt t="55768" x="5435600" y="2273300"/>
          <p14:tracePt t="55785" x="5518150" y="2298700"/>
          <p14:tracePt t="55802" x="5581650" y="2317750"/>
          <p14:tracePt t="55818" x="5594350" y="2317750"/>
          <p14:tracePt t="55961" x="5600700" y="2324100"/>
          <p14:tracePt t="57545" x="5613400" y="2317750"/>
          <p14:tracePt t="57569" x="5613400" y="2311400"/>
          <p14:tracePt t="57612" x="5613400" y="2298700"/>
          <p14:tracePt t="57659" x="5613400" y="2292350"/>
          <p14:tracePt t="57769" x="5613400" y="2286000"/>
          <p14:tracePt t="57793" x="5613400" y="2279650"/>
          <p14:tracePt t="57827" x="5613400" y="2273300"/>
          <p14:tracePt t="61477" x="5613400" y="2266950"/>
          <p14:tracePt t="61484" x="5600700" y="2266950"/>
          <p14:tracePt t="61491" x="5568950" y="2266950"/>
          <p14:tracePt t="61500" x="5492750" y="2266950"/>
          <p14:tracePt t="61517" x="5245100" y="2266950"/>
          <p14:tracePt t="61534" x="4705350" y="2266950"/>
          <p14:tracePt t="61551" x="4102100" y="2266950"/>
          <p14:tracePt t="61567" x="3524250" y="2266950"/>
          <p14:tracePt t="61584" x="3257550" y="2266950"/>
          <p14:tracePt t="61601" x="3073400" y="2266950"/>
          <p14:tracePt t="61617" x="2933700" y="2266950"/>
          <p14:tracePt t="61634" x="2889250" y="2266950"/>
          <p14:tracePt t="61651" x="2857500" y="2273300"/>
          <p14:tracePt t="61668" x="2851150" y="2279650"/>
          <p14:tracePt t="61684" x="2844800" y="2279650"/>
          <p14:tracePt t="61701" x="2838450" y="2286000"/>
          <p14:tracePt t="61708" x="2832100" y="2292350"/>
          <p14:tracePt t="61718" x="2825750" y="2292350"/>
          <p14:tracePt t="61734" x="2819400" y="2298700"/>
          <p14:tracePt t="61751" x="2813050" y="2305050"/>
          <p14:tracePt t="61768" x="2800350" y="2317750"/>
          <p14:tracePt t="61794" x="2794000" y="2317750"/>
          <p14:tracePt t="61805" x="2781300" y="2324100"/>
          <p14:tracePt t="61818" x="2692400" y="2355850"/>
          <p14:tracePt t="61834" x="2597150" y="2393950"/>
          <p14:tracePt t="61851" x="2520950" y="2413000"/>
          <p14:tracePt t="61868" x="2438400" y="2438400"/>
          <p14:tracePt t="61884" x="2406650" y="2444750"/>
          <p14:tracePt t="61901" x="2387600" y="2457450"/>
          <p14:tracePt t="61918" x="2374900" y="2463800"/>
          <p14:tracePt t="61935" x="2336800" y="2482850"/>
          <p14:tracePt t="61951" x="2286000" y="2527300"/>
          <p14:tracePt t="61968" x="2209800" y="2578100"/>
          <p14:tracePt t="61985" x="2082800" y="2654300"/>
          <p14:tracePt t="62002" x="1993900" y="2717800"/>
          <p14:tracePt t="62018" x="1993900" y="2724150"/>
          <p14:tracePt t="62974" x="2006600" y="2717800"/>
          <p14:tracePt t="62982" x="2063750" y="2705100"/>
          <p14:tracePt t="62989" x="2127250" y="2686050"/>
          <p14:tracePt t="62999" x="2216150" y="2660650"/>
          <p14:tracePt t="63015" x="2432050" y="2622550"/>
          <p14:tracePt t="63032" x="2660650" y="2603500"/>
          <p14:tracePt t="63050" x="2921000" y="2571750"/>
          <p14:tracePt t="63067" x="3130550" y="2559050"/>
          <p14:tracePt t="63082" x="3302000" y="2533650"/>
          <p14:tracePt t="63099" x="3448050" y="2514600"/>
          <p14:tracePt t="63116" x="3562350" y="2501900"/>
          <p14:tracePt t="63132" x="3683000" y="2501900"/>
          <p14:tracePt t="63149" x="3759200" y="2495550"/>
          <p14:tracePt t="63165" x="3829050" y="2482850"/>
          <p14:tracePt t="63182" x="3848100" y="2482850"/>
          <p14:tracePt t="63199" x="3867150" y="2470150"/>
          <p14:tracePt t="63205" x="3879850" y="2463800"/>
          <p14:tracePt t="63215" x="3886200" y="2463800"/>
          <p14:tracePt t="63232" x="3892550" y="2457450"/>
          <p14:tracePt t="63249" x="3898900" y="2457450"/>
          <p14:tracePt t="63267" x="3917950" y="2457450"/>
          <p14:tracePt t="63282" x="3962400" y="2457450"/>
          <p14:tracePt t="63299" x="4025900" y="2457450"/>
          <p14:tracePt t="63316" x="4089400" y="2457450"/>
          <p14:tracePt t="63332" x="4152900" y="2432050"/>
          <p14:tracePt t="63349" x="4191000" y="2425700"/>
          <p14:tracePt t="63366" x="4197350" y="2425700"/>
          <p14:tracePt t="63612" x="4203700" y="2425700"/>
          <p14:tracePt t="63975" x="4216400" y="2425700"/>
          <p14:tracePt t="63980" x="4229100" y="2413000"/>
          <p14:tracePt t="63990" x="4254500" y="2406650"/>
          <p14:tracePt t="63998" x="4286250" y="2406650"/>
          <p14:tracePt t="64015" x="4375150" y="2387600"/>
          <p14:tracePt t="64032" x="4514850" y="2374900"/>
          <p14:tracePt t="64048" x="4699000" y="2349500"/>
          <p14:tracePt t="64065" x="4794250" y="2349500"/>
          <p14:tracePt t="64082" x="4838700" y="2336800"/>
          <p14:tracePt t="64099" x="4864100" y="2330450"/>
          <p14:tracePt t="64115" x="4902200" y="2317750"/>
          <p14:tracePt t="64132" x="4908550" y="2317750"/>
          <p14:tracePt t="64149" x="4927600" y="2311400"/>
          <p14:tracePt t="64165" x="4965700" y="2305050"/>
          <p14:tracePt t="64182" x="5029200" y="2305050"/>
          <p14:tracePt t="64198" x="5168900" y="2292350"/>
          <p14:tracePt t="64205" x="5232400" y="2286000"/>
          <p14:tracePt t="64215" x="5289550" y="2266950"/>
          <p14:tracePt t="64232" x="5416550" y="2247900"/>
          <p14:tracePt t="64249" x="5537200" y="2228850"/>
          <p14:tracePt t="64267" x="5607050" y="2216150"/>
          <p14:tracePt t="64282" x="5645150" y="2209800"/>
          <p14:tracePt t="64299" x="5734050" y="2209800"/>
          <p14:tracePt t="64316" x="5810250" y="2209800"/>
          <p14:tracePt t="64332" x="5930900" y="2209800"/>
          <p14:tracePt t="64349" x="6032500" y="2209800"/>
          <p14:tracePt t="64366" x="6153150" y="2209800"/>
          <p14:tracePt t="64382" x="6267450" y="2209800"/>
          <p14:tracePt t="64399" x="6394450" y="2209800"/>
          <p14:tracePt t="64415" x="6515100" y="2209800"/>
          <p14:tracePt t="64432" x="6623050" y="2209800"/>
          <p14:tracePt t="64449" x="6718300" y="2209800"/>
          <p14:tracePt t="64465" x="6762750" y="2209800"/>
          <p14:tracePt t="64482" x="6794500" y="2209800"/>
          <p14:tracePt t="64499" x="6800850" y="2209800"/>
          <p14:tracePt t="64516" x="6813550" y="2209800"/>
          <p14:tracePt t="64532" x="6858000" y="2209800"/>
          <p14:tracePt t="64549" x="6959600" y="2197100"/>
          <p14:tracePt t="64566" x="7105650" y="2171700"/>
          <p14:tracePt t="64583" x="7239000" y="2146300"/>
          <p14:tracePt t="64599" x="7366000" y="2133600"/>
          <p14:tracePt t="64616" x="7499350" y="2101850"/>
          <p14:tracePt t="64633" x="7569200" y="2095500"/>
          <p14:tracePt t="64649" x="7575550" y="2089150"/>
          <p14:tracePt t="64666" x="7594600" y="2089150"/>
          <p14:tracePt t="64900" x="7600950" y="2089150"/>
          <p14:tracePt t="64909" x="7569200" y="2108200"/>
          <p14:tracePt t="64916" x="7473950" y="2108200"/>
          <p14:tracePt t="64928" x="7321550" y="2139950"/>
          <p14:tracePt t="64941" x="7245350" y="2146300"/>
          <p14:tracePt t="65319" x="7232650" y="2146300"/>
          <p14:tracePt t="65324" x="7207250" y="2139950"/>
          <p14:tracePt t="65337" x="7207250" y="2133600"/>
          <p14:tracePt t="65354" x="7207250" y="2127250"/>
          <p14:tracePt t="65371" x="7200900" y="2127250"/>
          <p14:tracePt t="65388" x="7175500" y="2127250"/>
          <p14:tracePt t="65404" x="7162800" y="2127250"/>
          <p14:tracePt t="65420" x="7143750" y="2127250"/>
          <p14:tracePt t="65468" x="7137400" y="2127250"/>
          <p14:tracePt t="65557" x="7131050" y="2127250"/>
          <p14:tracePt t="65597" x="7131050" y="2133600"/>
          <p14:tracePt t="65606" x="7137400" y="2133600"/>
          <p14:tracePt t="65612" x="7143750" y="2139950"/>
          <p14:tracePt t="65620" x="7150100" y="2139950"/>
          <p14:tracePt t="65637" x="7162800" y="2139950"/>
          <p14:tracePt t="74555" x="7169150" y="2146300"/>
          <p14:tracePt t="74560" x="7181850" y="2159000"/>
          <p14:tracePt t="74570" x="7200900" y="2171700"/>
          <p14:tracePt t="74579" x="7226300" y="2184400"/>
          <p14:tracePt t="74596" x="7321550" y="2228850"/>
          <p14:tracePt t="74612" x="7423150" y="2266950"/>
          <p14:tracePt t="74629" x="7524750" y="2305050"/>
          <p14:tracePt t="74646" x="7607300" y="2330450"/>
          <p14:tracePt t="74663" x="7677150" y="2343150"/>
          <p14:tracePt t="74679" x="7740650" y="2362200"/>
          <p14:tracePt t="74696" x="7759700" y="2368550"/>
          <p14:tracePt t="74841" x="7766050" y="2368550"/>
          <p14:tracePt t="74852" x="7785100" y="2368550"/>
          <p14:tracePt t="74857" x="7816850" y="2368550"/>
          <p14:tracePt t="74868" x="7861300" y="2368550"/>
          <p14:tracePt t="74879" x="8039100" y="2368550"/>
          <p14:tracePt t="74896" x="8401050" y="2368550"/>
          <p14:tracePt t="74912" x="8921750" y="2368550"/>
          <p14:tracePt t="74929" x="9328150" y="2368550"/>
          <p14:tracePt t="74946" x="9601200" y="2349500"/>
          <p14:tracePt t="74963" x="9766300" y="2298700"/>
          <p14:tracePt t="74979" x="9874250" y="2247900"/>
          <p14:tracePt t="74996" x="9944100" y="2235200"/>
          <p14:tracePt t="75013" x="9956800" y="2222500"/>
          <p14:tracePt t="75106" x="9963150" y="2222500"/>
          <p14:tracePt t="75113" x="9975850" y="2222500"/>
          <p14:tracePt t="75121" x="9988550" y="2222500"/>
          <p14:tracePt t="75129" x="10001250" y="2222500"/>
          <p14:tracePt t="75146" x="10026650" y="2222500"/>
          <p14:tracePt t="75163" x="10058400" y="2222500"/>
          <p14:tracePt t="75179" x="10071100" y="2222500"/>
          <p14:tracePt t="75196" x="10077450" y="2222500"/>
          <p14:tracePt t="75213" x="10077450" y="2216150"/>
          <p14:tracePt t="75906" x="10071100" y="2216150"/>
          <p14:tracePt t="75914" x="10058400" y="2216150"/>
          <p14:tracePt t="75921" x="10052050" y="2216150"/>
          <p14:tracePt t="75931" x="10039350" y="2216150"/>
          <p14:tracePt t="75946" x="10020300" y="2216150"/>
          <p14:tracePt t="75963" x="9994900" y="2228850"/>
          <p14:tracePt t="75979" x="9969500" y="2228850"/>
          <p14:tracePt t="75996" x="9937750" y="2228850"/>
          <p14:tracePt t="76013" x="9899650" y="2228850"/>
          <p14:tracePt t="76030" x="9874250" y="2228850"/>
          <p14:tracePt t="76046" x="9823450" y="2228850"/>
          <p14:tracePt t="76063" x="9747250" y="2228850"/>
          <p14:tracePt t="76080" x="9690100" y="2228850"/>
          <p14:tracePt t="76096" x="9639300" y="2228850"/>
          <p14:tracePt t="76113" x="9632950" y="2228850"/>
          <p14:tracePt t="76820" x="9613900" y="2228850"/>
          <p14:tracePt t="76827" x="9582150" y="2228850"/>
          <p14:tracePt t="76834" x="9563100" y="2228850"/>
          <p14:tracePt t="76844" x="9531350" y="2241550"/>
          <p14:tracePt t="76861" x="9480550" y="2260600"/>
          <p14:tracePt t="76877" x="9423400" y="2273300"/>
          <p14:tracePt t="76894" x="9283700" y="2273300"/>
          <p14:tracePt t="76911" x="9074150" y="2273300"/>
          <p14:tracePt t="76928" x="8832850" y="2273300"/>
          <p14:tracePt t="76945" x="8502650" y="2247900"/>
          <p14:tracePt t="76961" x="8280400" y="2247900"/>
          <p14:tracePt t="76977" x="8083550" y="2247900"/>
          <p14:tracePt t="76994" x="7886700" y="2247900"/>
          <p14:tracePt t="77011" x="7702550" y="2247900"/>
          <p14:tracePt t="77028" x="7575550" y="2247900"/>
          <p14:tracePt t="77045" x="7493000" y="2247900"/>
          <p14:tracePt t="77061" x="7423150" y="2247900"/>
          <p14:tracePt t="77078" x="7372350" y="2254250"/>
          <p14:tracePt t="77094" x="7340600" y="2266950"/>
          <p14:tracePt t="77111" x="7315200" y="2266950"/>
          <p14:tracePt t="77128" x="7270750" y="2266950"/>
          <p14:tracePt t="77144" x="7207250" y="2260600"/>
          <p14:tracePt t="77161" x="7162800" y="2254250"/>
          <p14:tracePt t="77178" x="7124700" y="2235200"/>
          <p14:tracePt t="77194" x="7073900" y="2216150"/>
          <p14:tracePt t="77211" x="7035800" y="2216150"/>
          <p14:tracePt t="77228" x="7016750" y="2216150"/>
          <p14:tracePt t="77244" x="7010400" y="2216150"/>
          <p14:tracePt t="77261" x="7004050" y="2216150"/>
          <p14:tracePt t="77278" x="6991350" y="2216150"/>
          <p14:tracePt t="77294" x="6953250" y="2216150"/>
          <p14:tracePt t="77311" x="6813550" y="2216150"/>
          <p14:tracePt t="77328" x="6667500" y="2216150"/>
          <p14:tracePt t="77335" x="6591300" y="2203450"/>
          <p14:tracePt t="77346" x="6432550" y="2190750"/>
          <p14:tracePt t="77361" x="6261100" y="2171700"/>
          <p14:tracePt t="77378" x="6140450" y="2146300"/>
          <p14:tracePt t="77394" x="6083300" y="2139950"/>
          <p14:tracePt t="77411" x="6076950" y="2133600"/>
          <p14:tracePt t="78058" x="6070600" y="2133600"/>
          <p14:tracePt t="78067" x="6026150" y="2133600"/>
          <p14:tracePt t="78074" x="5988050" y="2133600"/>
          <p14:tracePt t="78085" x="5969000" y="2133600"/>
          <p14:tracePt t="78099" x="5911850" y="2133600"/>
          <p14:tracePt t="78115" x="5861050" y="2133600"/>
          <p14:tracePt t="78132" x="5822950" y="2139950"/>
          <p14:tracePt t="78149" x="5803900" y="2146300"/>
          <p14:tracePt t="78267" x="5803900" y="2152650"/>
          <p14:tracePt t="78274" x="5861050" y="2159000"/>
          <p14:tracePt t="78282" x="5949950" y="2184400"/>
          <p14:tracePt t="78299" x="6223000" y="2209800"/>
          <p14:tracePt t="78316" x="6667500" y="2247900"/>
          <p14:tracePt t="78332" x="7137400" y="2286000"/>
          <p14:tracePt t="78349" x="7613650" y="2298700"/>
          <p14:tracePt t="78366" x="7962900" y="2311400"/>
          <p14:tracePt t="78382" x="8223250" y="2343150"/>
          <p14:tracePt t="78388" x="8331200" y="2343150"/>
          <p14:tracePt t="78399" x="8458200" y="2343150"/>
          <p14:tracePt t="78416" x="8680450" y="2343150"/>
          <p14:tracePt t="78433" x="8845550" y="2343150"/>
          <p14:tracePt t="78449" x="8972550" y="2343150"/>
          <p14:tracePt t="78466" x="9124950" y="2343150"/>
          <p14:tracePt t="78482" x="9201150" y="2343150"/>
          <p14:tracePt t="78499" x="9245600" y="2343150"/>
          <p14:tracePt t="78516" x="9290050" y="2343150"/>
          <p14:tracePt t="78532" x="9340850" y="2355850"/>
          <p14:tracePt t="78549" x="9436100" y="2368550"/>
          <p14:tracePt t="78566" x="9588500" y="2387600"/>
          <p14:tracePt t="78583" x="9791700" y="2400300"/>
          <p14:tracePt t="78599" x="9937750" y="2400300"/>
          <p14:tracePt t="78617" x="10013950" y="2400300"/>
          <p14:tracePt t="78633" x="10033000" y="2400300"/>
          <p14:tracePt t="78830" x="10026650" y="2400300"/>
          <p14:tracePt t="78836" x="10001250" y="2400300"/>
          <p14:tracePt t="78842" x="9975850" y="2387600"/>
          <p14:tracePt t="78854" x="9937750" y="2381250"/>
          <p14:tracePt t="78872" x="9880600" y="2368550"/>
          <p14:tracePt t="78880" x="9836150" y="2355850"/>
          <p14:tracePt t="78890" x="9798050" y="2336800"/>
          <p14:tracePt t="78907" x="9721850" y="2311400"/>
          <p14:tracePt t="78922" x="9671050" y="2298700"/>
          <p14:tracePt t="78938" x="9632950" y="2286000"/>
          <p14:tracePt t="78955" x="9620250" y="2286000"/>
          <p14:tracePt t="79039" x="9613900" y="2286000"/>
          <p14:tracePt t="79046" x="9594850" y="2279650"/>
          <p14:tracePt t="79061" x="9582150" y="2279650"/>
          <p14:tracePt t="79072" x="9569450" y="2279650"/>
          <p14:tracePt t="79090" x="9556750" y="2279650"/>
          <p14:tracePt t="79107" x="9544050" y="2273300"/>
          <p14:tracePt t="79300" x="9544050" y="2266950"/>
          <p14:tracePt t="79374" x="9563100" y="2260600"/>
          <p14:tracePt t="79381" x="9569450" y="2260600"/>
          <p14:tracePt t="79386" x="9594850" y="2260600"/>
          <p14:tracePt t="79395" x="9620250" y="2260600"/>
          <p14:tracePt t="79411" x="9658350" y="2260600"/>
          <p14:tracePt t="79428" x="9715500" y="2260600"/>
          <p14:tracePt t="79444" x="9791700" y="2260600"/>
          <p14:tracePt t="79461" x="9906000" y="2260600"/>
          <p14:tracePt t="79478" x="10045700" y="2260600"/>
          <p14:tracePt t="79494" x="10172700" y="2260600"/>
          <p14:tracePt t="79511" x="10280650" y="2260600"/>
          <p14:tracePt t="79528" x="10337800" y="2260600"/>
          <p14:tracePt t="79545" x="10356850" y="2260600"/>
          <p14:tracePt t="79561" x="10369550" y="2260600"/>
          <p14:tracePt t="79638" x="10375900" y="2260600"/>
          <p14:tracePt t="79654" x="10382250" y="2260600"/>
          <p14:tracePt t="79668" x="10388600" y="2260600"/>
          <p14:tracePt t="79683" x="10394950" y="2260600"/>
          <p14:tracePt t="79694" x="10401300" y="2260600"/>
          <p14:tracePt t="79707" x="10420350" y="2260600"/>
          <p14:tracePt t="79716" x="10426700" y="2260600"/>
          <p14:tracePt t="79734" x="10445750" y="2260600"/>
          <p14:tracePt t="79748" x="10452100" y="2254250"/>
          <p14:tracePt t="80624" x="10445750" y="2247900"/>
          <p14:tracePt t="80629" x="10369550" y="2235200"/>
          <p14:tracePt t="80637" x="10248900" y="2222500"/>
          <p14:tracePt t="80648" x="10083800" y="2203450"/>
          <p14:tracePt t="80665" x="9652000" y="2139950"/>
          <p14:tracePt t="80682" x="9436100" y="2120900"/>
          <p14:tracePt t="80698" x="9372600" y="2120900"/>
          <p14:tracePt t="80715" x="9359900" y="2120900"/>
          <p14:tracePt t="80756" x="9378950" y="2120900"/>
          <p14:tracePt t="80764" x="9385300" y="2120900"/>
          <p14:tracePt t="80956" x="9398000" y="2120900"/>
          <p14:tracePt t="80964" x="9410700" y="2127250"/>
          <p14:tracePt t="80971" x="9423400" y="2127250"/>
          <p14:tracePt t="80982" x="9474200" y="2146300"/>
          <p14:tracePt t="80999" x="9607550" y="2165350"/>
          <p14:tracePt t="81015" x="9918700" y="2203450"/>
          <p14:tracePt t="81032" x="10471150" y="2273300"/>
          <p14:tracePt t="81049" x="10947400" y="2343150"/>
          <p14:tracePt t="81066" x="11144250" y="2343150"/>
          <p14:tracePt t="81082" x="11169650" y="2343150"/>
          <p14:tracePt t="81132" x="11176000" y="2336800"/>
          <p14:tracePt t="81139" x="11169650" y="2336800"/>
          <p14:tracePt t="81164" x="11163300" y="2336800"/>
          <p14:tracePt t="81179" x="11156950" y="2336800"/>
          <p14:tracePt t="81205" x="11150600" y="2336800"/>
          <p14:tracePt t="81212" x="11144250" y="2336800"/>
          <p14:tracePt t="81220" x="11137900" y="2336800"/>
          <p14:tracePt t="81240" x="11131550" y="2343150"/>
          <p14:tracePt t="81262" x="11125200" y="2343150"/>
          <p14:tracePt t="81276" x="11112500" y="2349500"/>
          <p14:tracePt t="81351" x="11112500" y="2355850"/>
          <p14:tracePt t="81356" x="11106150" y="2362200"/>
          <p14:tracePt t="81365" x="11099800" y="2362200"/>
          <p14:tracePt t="81382" x="11093450" y="2362200"/>
          <p14:tracePt t="81399" x="11049000" y="2362200"/>
          <p14:tracePt t="81416" x="10966450" y="2362200"/>
          <p14:tracePt t="81432" x="10833100" y="2349500"/>
          <p14:tracePt t="81440" x="10763250" y="2349500"/>
          <p14:tracePt t="81449" x="10674350" y="2324100"/>
          <p14:tracePt t="81467" x="10521950" y="2305050"/>
          <p14:tracePt t="81482" x="10471150" y="2298700"/>
          <p14:tracePt t="81499" x="10375900" y="2273300"/>
          <p14:tracePt t="81515" x="10318750" y="2260600"/>
          <p14:tracePt t="81532" x="10287000" y="2247900"/>
          <p14:tracePt t="81582" x="10287000" y="2241550"/>
          <p14:tracePt t="82389" x="10280650" y="2235200"/>
          <p14:tracePt t="82519" x="10267950" y="2228850"/>
          <p14:tracePt t="82524" x="10236200" y="2228850"/>
          <p14:tracePt t="82535" x="10204450" y="2228850"/>
          <p14:tracePt t="82547" x="10172700" y="2228850"/>
          <p14:tracePt t="82563" x="10064750" y="2228850"/>
          <p14:tracePt t="82580" x="9956800" y="2228850"/>
          <p14:tracePt t="82596" x="9817100" y="2228850"/>
          <p14:tracePt t="82614" x="9671050" y="2216150"/>
          <p14:tracePt t="82630" x="9505950" y="2203450"/>
          <p14:tracePt t="82647" x="9410700" y="2203450"/>
          <p14:tracePt t="82663" x="9347200" y="2203450"/>
          <p14:tracePt t="82680" x="9296400" y="2203450"/>
          <p14:tracePt t="82696" x="9271000" y="2203450"/>
          <p14:tracePt t="82714" x="9251950" y="2203450"/>
          <p14:tracePt t="82730" x="9245600" y="2203450"/>
          <p14:tracePt t="82749" x="9232900" y="2203450"/>
          <p14:tracePt t="82763" x="9182100" y="2203450"/>
          <p14:tracePt t="82780" x="9074150" y="2203450"/>
          <p14:tracePt t="82797" x="8909050" y="2203450"/>
          <p14:tracePt t="82813" x="8769350" y="2203450"/>
          <p14:tracePt t="82830" x="8629650" y="2203450"/>
          <p14:tracePt t="82847" x="8477250" y="2203450"/>
          <p14:tracePt t="82864" x="8274050" y="2203450"/>
          <p14:tracePt t="82881" x="8083550" y="2203450"/>
          <p14:tracePt t="82897" x="7937500" y="2203450"/>
          <p14:tracePt t="82913" x="7829550" y="2203450"/>
          <p14:tracePt t="82931" x="7747000" y="2203450"/>
          <p14:tracePt t="82948" x="7575550" y="2203450"/>
          <p14:tracePt t="82964" x="7480300" y="2203450"/>
          <p14:tracePt t="82981" x="7372350" y="2203450"/>
          <p14:tracePt t="82997" x="7251700" y="2203450"/>
          <p14:tracePt t="83014" x="7156450" y="2203450"/>
          <p14:tracePt t="83030" x="7054850" y="2178050"/>
          <p14:tracePt t="83047" x="6940550" y="2165350"/>
          <p14:tracePt t="83064" x="6794500" y="2139950"/>
          <p14:tracePt t="83080" x="6699250" y="2120900"/>
          <p14:tracePt t="83097" x="6642100" y="2108200"/>
          <p14:tracePt t="83114" x="6616700" y="2108200"/>
          <p14:tracePt t="83213" x="6610350" y="2108200"/>
          <p14:tracePt t="83405" x="6597650" y="2108200"/>
          <p14:tracePt t="83415" x="6591300" y="2108200"/>
          <p14:tracePt t="83429" x="6572250" y="2108200"/>
          <p14:tracePt t="83445" x="6559550" y="2108200"/>
          <p14:tracePt t="83453" x="6546850" y="2108200"/>
          <p14:tracePt t="83463" x="6534150" y="2108200"/>
          <p14:tracePt t="83479" x="6470650" y="2108200"/>
          <p14:tracePt t="83495" x="6343650" y="2108200"/>
          <p14:tracePt t="83512" x="6191250" y="2108200"/>
          <p14:tracePt t="83529" x="6032500" y="2108200"/>
          <p14:tracePt t="83545" x="5918200" y="2108200"/>
          <p14:tracePt t="83563" x="5848350" y="2101850"/>
          <p14:tracePt t="83579" x="5822950" y="2101850"/>
          <p14:tracePt t="83614" x="5816600" y="2101850"/>
          <p14:tracePt t="83653" x="5803900" y="2101850"/>
          <p14:tracePt t="83685" x="5791200" y="2101850"/>
          <p14:tracePt t="83701" x="5772150" y="2108200"/>
          <p14:tracePt t="83721" x="5753100" y="2108200"/>
          <p14:tracePt t="83724" x="5746750" y="2108200"/>
          <p14:tracePt t="83735" x="5727700" y="2108200"/>
          <p14:tracePt t="83746" x="5721350" y="2108200"/>
          <p14:tracePt t="83762" x="5702300" y="2108200"/>
          <p14:tracePt t="83779" x="5695950" y="2108200"/>
          <p14:tracePt t="83889" x="5689600" y="2108200"/>
          <p14:tracePt t="83893" x="5670550" y="2108200"/>
          <p14:tracePt t="83904" x="5670550" y="2114550"/>
          <p14:tracePt t="83912" x="5651500" y="2127250"/>
          <p14:tracePt t="83929" x="5562600" y="2139950"/>
          <p14:tracePt t="83946" x="5454650" y="2171700"/>
          <p14:tracePt t="83952" x="5397500" y="2178050"/>
          <p14:tracePt t="83962" x="5346700" y="2190750"/>
          <p14:tracePt t="83980" x="5276850" y="2190750"/>
          <p14:tracePt t="83996" x="5219700" y="2190750"/>
          <p14:tracePt t="84095" x="5213350" y="2190750"/>
          <p14:tracePt t="84103" x="5207000" y="2190750"/>
          <p14:tracePt t="84120" x="5200650" y="2190750"/>
          <p14:tracePt t="84135" x="5194300" y="2197100"/>
          <p14:tracePt t="84585" x="5200650" y="2197100"/>
          <p14:tracePt t="84592" x="5238750" y="2197100"/>
          <p14:tracePt t="84601" x="5270500" y="2197100"/>
          <p14:tracePt t="84609" x="5314950" y="2197100"/>
          <p14:tracePt t="84626" x="5422900" y="2197100"/>
          <p14:tracePt t="84643" x="5486400" y="2197100"/>
          <p14:tracePt t="84662" x="5524500" y="2197100"/>
          <p14:tracePt t="84676" x="5530850" y="2197100"/>
          <p14:tracePt t="84742" x="5537200" y="2197100"/>
          <p14:tracePt t="84757" x="5543550" y="2197100"/>
          <p14:tracePt t="84766" x="5549900" y="2197100"/>
          <p14:tracePt t="84777" x="5556250" y="2203450"/>
          <p14:tracePt t="84793" x="5575300" y="2203450"/>
          <p14:tracePt t="84809" x="5619750" y="2209800"/>
          <p14:tracePt t="84826" x="5695950" y="2209800"/>
          <p14:tracePt t="84842" x="5842000" y="2209800"/>
          <p14:tracePt t="84861" x="6102350" y="2209800"/>
          <p14:tracePt t="84876" x="6242050" y="2209800"/>
          <p14:tracePt t="84893" x="6419850" y="2209800"/>
          <p14:tracePt t="84909" x="6540500" y="2235200"/>
          <p14:tracePt t="84926" x="6629400" y="2235200"/>
          <p14:tracePt t="84943" x="6661150" y="2235200"/>
          <p14:tracePt t="84959" x="6673850" y="2235200"/>
          <p14:tracePt t="84990" x="6680200" y="2235200"/>
          <p14:tracePt t="85021" x="6686550" y="2235200"/>
          <p14:tracePt t="85031" x="6692900" y="2235200"/>
          <p14:tracePt t="85037" x="6711950" y="2235200"/>
          <p14:tracePt t="85048" x="6737350" y="2235200"/>
          <p14:tracePt t="85060" x="6756400" y="2235200"/>
          <p14:tracePt t="85077" x="6813550" y="2235200"/>
          <p14:tracePt t="85093" x="6832600" y="2235200"/>
          <p14:tracePt t="85110" x="6858000" y="2235200"/>
          <p14:tracePt t="85126" x="6877050" y="2235200"/>
          <p14:tracePt t="85143" x="6902450" y="2228850"/>
          <p14:tracePt t="85160" x="6915150" y="2228850"/>
          <p14:tracePt t="85176" x="6927850" y="2228850"/>
          <p14:tracePt t="85209" x="6934200" y="2228850"/>
          <p14:tracePt t="85934" x="6940550" y="2222500"/>
          <p14:tracePt t="86023" x="6946900" y="2222500"/>
          <p14:tracePt t="86030" x="6959600" y="2222500"/>
          <p14:tracePt t="86041" x="6972300" y="2222500"/>
          <p14:tracePt t="86057" x="7010400" y="2222500"/>
          <p14:tracePt t="86074" x="7048500" y="2222500"/>
          <p14:tracePt t="86091" x="7112000" y="2222500"/>
          <p14:tracePt t="86108" x="7200900" y="2222500"/>
          <p14:tracePt t="86124" x="7315200" y="2247900"/>
          <p14:tracePt t="86141" x="7340600" y="2247900"/>
          <p14:tracePt t="86158" x="7353300" y="2254250"/>
          <p14:tracePt t="86414" x="7359650" y="2254250"/>
          <p14:tracePt t="86423" x="7372350" y="2254250"/>
          <p14:tracePt t="86430" x="7410450" y="2254250"/>
          <p14:tracePt t="86439" x="7448550" y="2260600"/>
          <p14:tracePt t="86454" x="7556500" y="2279650"/>
          <p14:tracePt t="86471" x="7677150" y="2292350"/>
          <p14:tracePt t="86488" x="7772400" y="2298700"/>
          <p14:tracePt t="86504" x="7848600" y="2311400"/>
          <p14:tracePt t="86521" x="7886700" y="2317750"/>
          <p14:tracePt t="86538" x="7899400" y="2317750"/>
          <p14:tracePt t="86608" x="7905750" y="2317750"/>
          <p14:tracePt t="86633" x="7912100" y="2317750"/>
          <p14:tracePt t="86647" x="7924800" y="2317750"/>
          <p14:tracePt t="86663" x="7931150" y="2317750"/>
          <p14:tracePt t="86687" x="7937500" y="2317750"/>
          <p14:tracePt t="86744" x="7956550" y="2317750"/>
          <p14:tracePt t="86753" x="7981950" y="2317750"/>
          <p14:tracePt t="86761" x="8013700" y="2317750"/>
          <p14:tracePt t="86771" x="8045450" y="2317750"/>
          <p14:tracePt t="86788" x="8108950" y="2317750"/>
          <p14:tracePt t="86805" x="8172450" y="2317750"/>
          <p14:tracePt t="86821" x="8223250" y="2317750"/>
          <p14:tracePt t="86838" x="8280400" y="2317750"/>
          <p14:tracePt t="86855" x="8293100" y="2317750"/>
          <p14:tracePt t="86914" x="8299450" y="2317750"/>
          <p14:tracePt t="87423" x="8318500" y="2311400"/>
          <p14:tracePt t="87432" x="8324850" y="2305050"/>
          <p14:tracePt t="87439" x="8356600" y="2286000"/>
          <p14:tracePt t="87447" x="8388350" y="2273300"/>
          <p14:tracePt t="87463" x="8451850" y="2235200"/>
          <p14:tracePt t="87480" x="8489950" y="2209800"/>
          <p14:tracePt t="87497" x="8502650" y="2197100"/>
          <p14:tracePt t="87513" x="8509000" y="2190750"/>
          <p14:tracePt t="87530" x="8515350" y="2190750"/>
          <p14:tracePt t="87546" x="8521700" y="2184400"/>
          <p14:tracePt t="87626" x="8528050" y="2178050"/>
          <p14:tracePt t="87633" x="8540750" y="2165350"/>
          <p14:tracePt t="87647" x="8547100" y="2152650"/>
          <p14:tracePt t="87663" x="8553450" y="2139950"/>
          <p14:tracePt t="87680" x="8566150" y="2114550"/>
          <p14:tracePt t="87697" x="8566150" y="2082800"/>
          <p14:tracePt t="87714" x="8566150" y="2063750"/>
          <p14:tracePt t="87730" x="8566150" y="2032000"/>
          <p14:tracePt t="87747" x="8566150" y="2012950"/>
          <p14:tracePt t="87763" x="8566150" y="1993900"/>
          <p14:tracePt t="87780" x="8566150" y="1974850"/>
          <p14:tracePt t="87797" x="8566150" y="1955800"/>
          <p14:tracePt t="87813" x="8566150" y="1930400"/>
          <p14:tracePt t="87830" x="8559800" y="1885950"/>
          <p14:tracePt t="87847" x="8502650" y="1860550"/>
          <p14:tracePt t="87864" x="8451850" y="1841500"/>
          <p14:tracePt t="87880" x="8413750" y="1835150"/>
          <p14:tracePt t="87897" x="8375650" y="1835150"/>
          <p14:tracePt t="87913" x="8312150" y="1835150"/>
          <p14:tracePt t="87930" x="8242300" y="1835150"/>
          <p14:tracePt t="87947" x="8191500" y="1835150"/>
          <p14:tracePt t="87964" x="8153400" y="1847850"/>
          <p14:tracePt t="87982" x="8128000" y="1860550"/>
          <p14:tracePt t="87997" x="8108950" y="1879600"/>
          <p14:tracePt t="88013" x="8102600" y="1885950"/>
          <p14:tracePt t="88032" x="8096250" y="1892300"/>
          <p14:tracePt t="88127" x="8096250" y="1898650"/>
          <p14:tracePt t="88143" x="8096250" y="1905000"/>
          <p14:tracePt t="88167" x="8096250" y="1911350"/>
          <p14:tracePt t="88184" x="8083550" y="1924050"/>
          <p14:tracePt t="88225" x="8083550" y="1930400"/>
          <p14:tracePt t="88234" x="8083550" y="1936750"/>
          <p14:tracePt t="88251" x="8077200" y="1943100"/>
          <p14:tracePt t="88258" x="8077200" y="1949450"/>
          <p14:tracePt t="88271" x="8077200" y="1962150"/>
          <p14:tracePt t="88280" x="8077200" y="1968500"/>
          <p14:tracePt t="88297" x="8077200" y="1993900"/>
          <p14:tracePt t="88314" x="8077200" y="2025650"/>
          <p14:tracePt t="88331" x="8077200" y="2082800"/>
          <p14:tracePt t="88347" x="8083550" y="2127250"/>
          <p14:tracePt t="88364" x="8089900" y="2165350"/>
          <p14:tracePt t="88381" x="8096250" y="2184400"/>
          <p14:tracePt t="88399" x="8102600" y="2203450"/>
          <p14:tracePt t="88442" x="8115300" y="2203450"/>
          <p14:tracePt t="88447" x="8134350" y="2203450"/>
          <p14:tracePt t="88464" x="8185150" y="2203450"/>
          <p14:tracePt t="88481" x="8261350" y="2203450"/>
          <p14:tracePt t="88497" x="8337550" y="2203450"/>
          <p14:tracePt t="88505" x="8382000" y="2203450"/>
          <p14:tracePt t="88514" x="8413750" y="2203450"/>
          <p14:tracePt t="88531" x="8509000" y="2203450"/>
          <p14:tracePt t="88547" x="8585200" y="2203450"/>
          <p14:tracePt t="88564" x="8680450" y="2203450"/>
          <p14:tracePt t="88581" x="8782050" y="2203450"/>
          <p14:tracePt t="88598" x="8858250" y="2203450"/>
          <p14:tracePt t="88614" x="8877300" y="2203450"/>
          <p14:tracePt t="88631" x="8896350" y="2197100"/>
          <p14:tracePt t="88647" x="8902700" y="2190750"/>
          <p14:tracePt t="88664" x="8915400" y="2178050"/>
          <p14:tracePt t="88698" x="8966200" y="2171700"/>
          <p14:tracePt t="88714" x="9061450" y="2171700"/>
          <p14:tracePt t="88731" x="9251950" y="2171700"/>
          <p14:tracePt t="88748" x="9429750" y="2184400"/>
          <p14:tracePt t="88764" x="9601200" y="2184400"/>
          <p14:tracePt t="88782" x="9728200" y="2184400"/>
          <p14:tracePt t="88798" x="9804400" y="2190750"/>
          <p14:tracePt t="88814" x="9810750" y="2190750"/>
          <p14:tracePt t="89066" x="9798050" y="2203450"/>
          <p14:tracePt t="89076" x="9753600" y="2203450"/>
          <p14:tracePt t="89083" x="9702800" y="2203450"/>
          <p14:tracePt t="89087" x="9645650" y="2203450"/>
          <p14:tracePt t="89104" x="9569450" y="2203450"/>
          <p14:tracePt t="89120" x="9550400" y="2203450"/>
          <p14:tracePt t="89153" x="9544050" y="2203450"/>
          <p14:tracePt t="89170" x="9537700" y="2209800"/>
          <p14:tracePt t="89391" x="9544050" y="2209800"/>
          <p14:tracePt t="89403" x="9563100" y="2209800"/>
          <p14:tracePt t="89410" x="9594850" y="2209800"/>
          <p14:tracePt t="89416" x="9639300" y="2209800"/>
          <p14:tracePt t="89432" x="9747250" y="2209800"/>
          <p14:tracePt t="89448" x="9874250" y="2209800"/>
          <p14:tracePt t="89465" x="10020300" y="2209800"/>
          <p14:tracePt t="89482" x="10160000" y="2209800"/>
          <p14:tracePt t="89499" x="10274300" y="2209800"/>
          <p14:tracePt t="89515" x="10350500" y="2209800"/>
          <p14:tracePt t="89520" x="10369550" y="2209800"/>
          <p14:tracePt t="89532" x="10382250" y="2209800"/>
          <p14:tracePt t="89607" x="10401300" y="2216150"/>
          <p14:tracePt t="89616" x="10407650" y="2216150"/>
          <p14:tracePt t="89631" x="10426700" y="2216150"/>
          <p14:tracePt t="89658" x="10433050" y="2216150"/>
          <p14:tracePt t="89663" x="10445750" y="2216150"/>
          <p14:tracePt t="89672" x="10452100" y="2216150"/>
          <p14:tracePt t="89682" x="10471150" y="2216150"/>
          <p14:tracePt t="89699" x="10496550" y="2228850"/>
          <p14:tracePt t="89715" x="10528300" y="2235200"/>
          <p14:tracePt t="89732" x="10534650" y="2241550"/>
          <p14:tracePt t="89749" x="10541000" y="2241550"/>
          <p14:tracePt t="90920" x="10502900" y="2241550"/>
          <p14:tracePt t="90931" x="10407650" y="2241550"/>
          <p14:tracePt t="90936" x="10198100" y="2241550"/>
          <p14:tracePt t="90945" x="9855200" y="2241550"/>
          <p14:tracePt t="90960" x="9188450" y="2241550"/>
          <p14:tracePt t="90977" x="8540750" y="2241550"/>
          <p14:tracePt t="90994" x="7981950" y="2241550"/>
          <p14:tracePt t="91010" x="7632700" y="2241550"/>
          <p14:tracePt t="91027" x="7308850" y="2241550"/>
          <p14:tracePt t="91035" x="7200900" y="2241550"/>
          <p14:tracePt t="91043" x="7118350" y="2241550"/>
          <p14:tracePt t="91060" x="6991350" y="2241550"/>
          <p14:tracePt t="91077" x="6870700" y="2241550"/>
          <p14:tracePt t="91093" x="6743700" y="2247900"/>
          <p14:tracePt t="91110" x="6572250" y="2286000"/>
          <p14:tracePt t="91127" x="6369050" y="2317750"/>
          <p14:tracePt t="91143" x="6051550" y="2368550"/>
          <p14:tracePt t="91160" x="5727700" y="2368550"/>
          <p14:tracePt t="91177" x="5118100" y="2393950"/>
          <p14:tracePt t="91193" x="4438650" y="2451100"/>
          <p14:tracePt t="91210" x="4025900" y="2514600"/>
          <p14:tracePt t="91227" x="3790950" y="2552700"/>
          <p14:tracePt t="91244" x="3714750" y="2559050"/>
          <p14:tracePt t="91260" x="3702050" y="2559050"/>
          <p14:tracePt t="91277" x="3695700" y="2559050"/>
          <p14:tracePt t="91294" x="3683000" y="2559050"/>
          <p14:tracePt t="91312" x="3657600" y="2559050"/>
          <p14:tracePt t="91327" x="3644900" y="2559050"/>
          <p14:tracePt t="91344" x="3625850" y="2559050"/>
          <p14:tracePt t="91361" x="3606800" y="2559050"/>
          <p14:tracePt t="91377" x="3581400" y="2559050"/>
          <p14:tracePt t="91394" x="3556000" y="2559050"/>
          <p14:tracePt t="91411" x="3467100" y="2597150"/>
          <p14:tracePt t="91427" x="3302000" y="2673350"/>
          <p14:tracePt t="91444" x="3155950" y="2755900"/>
          <p14:tracePt t="91461" x="3041650" y="2800350"/>
          <p14:tracePt t="91477" x="2965450" y="2838450"/>
          <p14:tracePt t="91494" x="2952750" y="2838450"/>
          <p14:tracePt t="91511" x="2940050" y="2838450"/>
          <p14:tracePt t="91527" x="2851150" y="2838450"/>
          <p14:tracePt t="91544" x="2774950" y="2838450"/>
          <p14:tracePt t="91561" x="2730500" y="2838450"/>
          <p14:tracePt t="91577" x="2686050" y="2838450"/>
          <p14:tracePt t="91594" x="2679700" y="2838450"/>
          <p14:tracePt t="91740" x="2667000" y="2838450"/>
          <p14:tracePt t="91744" x="2635250" y="2832100"/>
          <p14:tracePt t="91752" x="2609850" y="2832100"/>
          <p14:tracePt t="91761" x="2571750" y="2819400"/>
          <p14:tracePt t="91777" x="2489200" y="2806700"/>
          <p14:tracePt t="91794" x="2451100" y="2806700"/>
          <p14:tracePt t="91811" x="2438400" y="2806700"/>
          <p14:tracePt t="92217" x="2438400" y="2800350"/>
          <p14:tracePt t="92380" x="2444750" y="2800350"/>
          <p14:tracePt t="92385" x="2444750" y="2794000"/>
          <p14:tracePt t="92524" x="2463800" y="2794000"/>
          <p14:tracePt t="92531" x="2508250" y="2794000"/>
          <p14:tracePt t="92537" x="2578100" y="2774950"/>
          <p14:tracePt t="92554" x="2736850" y="2774950"/>
          <p14:tracePt t="92570" x="2876550" y="2768600"/>
          <p14:tracePt t="92587" x="2984500" y="2749550"/>
          <p14:tracePt t="92604" x="3092450" y="2736850"/>
          <p14:tracePt t="92621" x="3213100" y="2724150"/>
          <p14:tracePt t="92637" x="3340100" y="2711450"/>
          <p14:tracePt t="92654" x="3422650" y="2692400"/>
          <p14:tracePt t="92671" x="3467100" y="2692400"/>
          <p14:tracePt t="92706" x="3473450" y="2692400"/>
          <p14:tracePt t="92746" x="3479800" y="2692400"/>
          <p14:tracePt t="92756" x="3492500" y="2692400"/>
          <p14:tracePt t="92765" x="3505200" y="2692400"/>
          <p14:tracePt t="92770" x="3536950" y="2692400"/>
          <p14:tracePt t="92788" x="3625850" y="2692400"/>
          <p14:tracePt t="92804" x="3740150" y="2692400"/>
          <p14:tracePt t="92821" x="3924300" y="2692400"/>
          <p14:tracePt t="92838" x="4171950" y="2692400"/>
          <p14:tracePt t="92855" x="4419600" y="2717800"/>
          <p14:tracePt t="92873" x="4838700" y="2800350"/>
          <p14:tracePt t="92890" x="5010150" y="2832100"/>
          <p14:tracePt t="92904" x="5054600" y="2838450"/>
          <p14:tracePt t="92921" x="5067300" y="2838450"/>
          <p14:tracePt t="93821" x="5092700" y="2838450"/>
          <p14:tracePt t="93827" x="5105400" y="2838450"/>
          <p14:tracePt t="93845" x="5194300" y="2838450"/>
          <p14:tracePt t="93861" x="5308600" y="2838450"/>
          <p14:tracePt t="93878" x="5454650" y="2838450"/>
          <p14:tracePt t="93894" x="5645150" y="2838450"/>
          <p14:tracePt t="93912" x="5873750" y="2838450"/>
          <p14:tracePt t="93930" x="6184900" y="2844800"/>
          <p14:tracePt t="93944" x="6330950" y="2844800"/>
          <p14:tracePt t="93961" x="6407150" y="2844800"/>
          <p14:tracePt t="93978" x="6413500" y="2844800"/>
          <p14:tracePt t="93995" x="6419850" y="2844800"/>
          <p14:tracePt t="94052" x="6432550" y="2844800"/>
          <p14:tracePt t="94070" x="6445250" y="2844800"/>
          <p14:tracePt t="94073" x="6464300" y="2844800"/>
          <p14:tracePt t="94084" x="6483350" y="2844800"/>
          <p14:tracePt t="94095" x="6502400" y="2844800"/>
          <p14:tracePt t="94111" x="6553200" y="2844800"/>
          <p14:tracePt t="94128" x="6578600" y="2844800"/>
          <p14:tracePt t="94161" x="6591300" y="2844800"/>
          <p14:tracePt t="94178" x="6610350" y="2844800"/>
          <p14:tracePt t="94194" x="6635750" y="2844800"/>
          <p14:tracePt t="94211" x="6692900" y="2844800"/>
          <p14:tracePt t="94228" x="6756400" y="2844800"/>
          <p14:tracePt t="94245" x="6832600" y="2844800"/>
          <p14:tracePt t="94261" x="6940550" y="2844800"/>
          <p14:tracePt t="94278" x="7067550" y="2844800"/>
          <p14:tracePt t="94295" x="7213600" y="2844800"/>
          <p14:tracePt t="94312" x="7404100" y="2844800"/>
          <p14:tracePt t="94329" x="7689850" y="2844800"/>
          <p14:tracePt t="94345" x="7766050" y="2844800"/>
          <p14:tracePt t="94362" x="7778750" y="2844800"/>
          <p14:tracePt t="94378" x="7785100" y="2844800"/>
          <p14:tracePt t="94395" x="7785100" y="2838450"/>
          <p14:tracePt t="94653" x="7785100" y="2832100"/>
          <p14:tracePt t="94676" x="7785100" y="2825750"/>
          <p14:tracePt t="94684" x="7791450" y="2819400"/>
          <p14:tracePt t="94693" x="7810500" y="2806700"/>
          <p14:tracePt t="94710" x="7848600" y="2781300"/>
          <p14:tracePt t="94727" x="7912100" y="2736850"/>
          <p14:tracePt t="94743" x="7943850" y="2705100"/>
          <p14:tracePt t="94761" x="7981950" y="2673350"/>
          <p14:tracePt t="94777" x="7994650" y="2667000"/>
          <p14:tracePt t="94794" x="8001000" y="2660650"/>
          <p14:tracePt t="96251" x="8013700" y="2660650"/>
          <p14:tracePt t="96259" x="8032750" y="2660650"/>
          <p14:tracePt t="96270" x="8058150" y="2660650"/>
          <p14:tracePt t="96282" x="8083550" y="2673350"/>
          <p14:tracePt t="96297" x="8102600" y="2673350"/>
          <p14:tracePt t="96314" x="8115300" y="2692400"/>
          <p14:tracePt t="96331" x="8140700" y="2711450"/>
          <p14:tracePt t="96347" x="8166100" y="2724150"/>
          <p14:tracePt t="96364" x="8185150" y="2730500"/>
          <p14:tracePt t="96381" x="8197850" y="2736850"/>
          <p14:tracePt t="96397" x="8223250" y="2736850"/>
          <p14:tracePt t="96414" x="8248650" y="2743200"/>
          <p14:tracePt t="96431" x="8286750" y="2749550"/>
          <p14:tracePt t="96448" x="8299450" y="2749550"/>
          <p14:tracePt t="96464" x="8312150" y="2749550"/>
          <p14:tracePt t="97317" x="8318500" y="2755900"/>
          <p14:tracePt t="97324" x="8324850" y="2762250"/>
          <p14:tracePt t="97340" x="8337550" y="2774950"/>
          <p14:tracePt t="97351" x="8382000" y="2806700"/>
          <p14:tracePt t="97358" x="8470900" y="2844800"/>
          <p14:tracePt t="97375" x="8699500" y="2952750"/>
          <p14:tracePt t="97391" x="8991600" y="3073400"/>
          <p14:tracePt t="97408" x="9112250" y="3105150"/>
          <p14:tracePt t="97425" x="9144000" y="3111500"/>
          <p14:tracePt t="97443" x="9194800" y="3124200"/>
          <p14:tracePt t="97458" x="9220200" y="3124200"/>
          <p14:tracePt t="97475" x="9220200" y="3130550"/>
          <p14:tracePt t="97496" x="9226550" y="3136900"/>
          <p14:tracePt t="97508" x="9124950" y="3162300"/>
          <p14:tracePt t="97525" x="9061450" y="3162300"/>
          <p14:tracePt t="97732" x="9048750" y="3162300"/>
          <p14:tracePt t="97782" x="9055100" y="3162300"/>
          <p14:tracePt t="97787" x="9067800" y="3162300"/>
          <p14:tracePt t="97798" x="9074150" y="3162300"/>
          <p14:tracePt t="97813" x="9086850" y="3162300"/>
          <p14:tracePt t="97823" x="9105900" y="3162300"/>
          <p14:tracePt t="97840" x="9118600" y="3162300"/>
          <p14:tracePt t="97857" x="9131300" y="3162300"/>
          <p14:tracePt t="97873" x="9131300" y="3130550"/>
          <p14:tracePt t="97891" x="9144000" y="3105150"/>
          <p14:tracePt t="97907" x="9150350" y="3092450"/>
          <p14:tracePt t="97923" x="9163050" y="3086100"/>
          <p14:tracePt t="97940" x="9169400" y="3079750"/>
          <p14:tracePt t="97957" x="9175750" y="3073400"/>
          <p14:tracePt t="97973" x="9182100" y="3073400"/>
          <p14:tracePt t="97990" x="9207500" y="3073400"/>
          <p14:tracePt t="98007" x="9251950" y="3073400"/>
          <p14:tracePt t="98023" x="9315450" y="3067050"/>
          <p14:tracePt t="98040" x="9429750" y="3041650"/>
          <p14:tracePt t="98057" x="9556750" y="3028950"/>
          <p14:tracePt t="98074" x="9690100" y="2984500"/>
          <p14:tracePt t="98090" x="9836150" y="2946400"/>
          <p14:tracePt t="98107" x="9893300" y="2933700"/>
          <p14:tracePt t="98123" x="9912350" y="2933700"/>
          <p14:tracePt t="98140" x="9918700" y="2927350"/>
          <p14:tracePt t="98188" x="9925050" y="2927350"/>
          <p14:tracePt t="98212" x="9937750" y="2927350"/>
          <p14:tracePt t="98222" x="9944100" y="2921000"/>
          <p14:tracePt t="98231" x="9956800" y="2908300"/>
          <p14:tracePt t="98240" x="9975850" y="2895600"/>
          <p14:tracePt t="98256" x="10013950" y="2870200"/>
          <p14:tracePt t="98274" x="10033000" y="2851150"/>
          <p14:tracePt t="98290" x="10052050" y="2819400"/>
          <p14:tracePt t="98307" x="10058400" y="2813050"/>
          <p14:tracePt t="98347" x="10058400" y="2806700"/>
          <p14:tracePt t="98356" x="10058400" y="2800350"/>
          <p14:tracePt t="98395" x="10058400" y="2794000"/>
          <p14:tracePt t="98502" x="10052050" y="2794000"/>
          <p14:tracePt t="98510" x="10045700" y="2794000"/>
          <p14:tracePt t="98524" x="10039350" y="2794000"/>
          <p14:tracePt t="98539" x="10033000" y="2794000"/>
          <p14:tracePt t="99375" x="10045700" y="2794000"/>
          <p14:tracePt t="99380" x="10064750" y="2794000"/>
          <p14:tracePt t="99390" x="10102850" y="2787650"/>
          <p14:tracePt t="99398" x="10153650" y="2787650"/>
          <p14:tracePt t="99415" x="10261600" y="2787650"/>
          <p14:tracePt t="99432" x="10356850" y="2787650"/>
          <p14:tracePt t="99449" x="10433050" y="2787650"/>
          <p14:tracePt t="99465" x="10496550" y="2787650"/>
          <p14:tracePt t="99482" x="10547350" y="2787650"/>
          <p14:tracePt t="99498" x="10560050" y="2787650"/>
          <p14:tracePt t="99515" x="10579100" y="2787650"/>
          <p14:tracePt t="99532" x="10585450" y="2787650"/>
          <p14:tracePt t="99548" x="10591800" y="2774950"/>
          <p14:tracePt t="99612" x="10598150" y="2774950"/>
          <p14:tracePt t="99621" x="10604500" y="2774950"/>
          <p14:tracePt t="99628" x="10617200" y="2774950"/>
          <p14:tracePt t="99639" x="10636250" y="2774950"/>
          <p14:tracePt t="99649" x="10655300" y="2774950"/>
          <p14:tracePt t="99665" x="10706100" y="2774950"/>
          <p14:tracePt t="99682" x="10782300" y="2781300"/>
          <p14:tracePt t="99699" x="10966450" y="2806700"/>
          <p14:tracePt t="99716" x="11061700" y="2813050"/>
          <p14:tracePt t="99732" x="11093450" y="2813050"/>
          <p14:tracePt t="100303" x="11093450" y="2806700"/>
          <p14:tracePt t="100320" x="11093450" y="2800350"/>
          <p14:tracePt t="100343" x="11093450" y="2794000"/>
          <p14:tracePt t="102200" x="11093450" y="2787650"/>
          <p14:tracePt t="102213" x="11093450" y="2781300"/>
          <p14:tracePt t="102224" x="11087100" y="2781300"/>
          <p14:tracePt t="102232" x="11080750" y="2768600"/>
          <p14:tracePt t="102248" x="11080750" y="2762250"/>
          <p14:tracePt t="102265" x="11074400" y="2762250"/>
          <p14:tracePt t="102282" x="11068050" y="2755900"/>
          <p14:tracePt t="102299" x="11061700" y="2743200"/>
          <p14:tracePt t="102315" x="11055350" y="2743200"/>
          <p14:tracePt t="102337" x="11049000" y="2743200"/>
          <p14:tracePt t="102446" x="11042650" y="2743200"/>
          <p14:tracePt t="102462" x="11036300" y="2743200"/>
          <p14:tracePt t="103200" x="11023600" y="2743200"/>
          <p14:tracePt t="103246" x="11017250" y="2743200"/>
          <p14:tracePt t="103287" x="11004550" y="2749550"/>
          <p14:tracePt t="103302" x="10998200" y="2749550"/>
          <p14:tracePt t="103312" x="10991850" y="2755900"/>
          <p14:tracePt t="103318" x="10979150" y="2755900"/>
          <p14:tracePt t="103329" x="10966450" y="2755900"/>
          <p14:tracePt t="103340" x="10934700" y="2755900"/>
          <p14:tracePt t="103357" x="10883900" y="2768600"/>
          <p14:tracePt t="103374" x="10864850" y="2768600"/>
          <p14:tracePt t="103391" x="10845800" y="2768600"/>
          <p14:tracePt t="103407" x="10839450" y="2768600"/>
          <p14:tracePt t="103488" x="10833100" y="2768600"/>
          <p14:tracePt t="103510" x="10826750" y="2768600"/>
          <p14:tracePt t="103530" x="10814050" y="2768600"/>
          <p14:tracePt t="103864" x="10833100" y="2768600"/>
          <p14:tracePt t="103870" x="10839450" y="2768600"/>
          <p14:tracePt t="103880" x="10877550" y="2774950"/>
          <p14:tracePt t="103888" x="10890250" y="2774950"/>
          <p14:tracePt t="103905" x="10928350" y="2781300"/>
          <p14:tracePt t="103938" x="10947400" y="2781300"/>
          <p14:tracePt t="104159" x="10953750" y="2781300"/>
          <p14:tracePt t="104169" x="10966450" y="2781300"/>
          <p14:tracePt t="104182" x="10972800" y="2781300"/>
          <p14:tracePt t="104198" x="10979150" y="2781300"/>
          <p14:tracePt t="104214" x="10985500" y="2781300"/>
          <p14:tracePt t="104231" x="10991850" y="2781300"/>
          <p14:tracePt t="104239" x="10998200" y="2781300"/>
          <p14:tracePt t="104249" x="11010900" y="2781300"/>
          <p14:tracePt t="104266" x="11036300" y="2781300"/>
          <p14:tracePt t="104283" x="11068050" y="2781300"/>
          <p14:tracePt t="104301" x="11074400" y="2781300"/>
          <p14:tracePt t="104317" x="11080750" y="2781300"/>
          <p14:tracePt t="104890" x="11068050" y="2781300"/>
          <p14:tracePt t="104895" x="11055350" y="2781300"/>
          <p14:tracePt t="104905" x="11049000" y="2781300"/>
          <p14:tracePt t="104913" x="11042650" y="2781300"/>
          <p14:tracePt t="104930" x="10991850" y="2781300"/>
          <p14:tracePt t="104947" x="10915650" y="2781300"/>
          <p14:tracePt t="104964" x="10839450" y="2781300"/>
          <p14:tracePt t="104983" x="10788650" y="2781300"/>
          <p14:tracePt t="104997" x="10782300" y="2781300"/>
          <p14:tracePt t="105014" x="10763250" y="2781300"/>
          <p14:tracePt t="105234" x="10769600" y="2781300"/>
          <p14:tracePt t="105242" x="10775950" y="2781300"/>
          <p14:tracePt t="105250" x="10788650" y="2781300"/>
          <p14:tracePt t="105266" x="10839450" y="2781300"/>
          <p14:tracePt t="105283" x="10883900" y="2781300"/>
          <p14:tracePt t="105300" x="10947400" y="2781300"/>
          <p14:tracePt t="105317" x="10998200" y="2781300"/>
          <p14:tracePt t="105333" x="11036300" y="2774950"/>
          <p14:tracePt t="105350" x="11049000" y="2774950"/>
          <p14:tracePt t="105367" x="11049000" y="2768600"/>
          <p14:tracePt t="105418" x="11055350" y="2768600"/>
          <p14:tracePt t="105426" x="11061700" y="2768600"/>
          <p14:tracePt t="105433" x="11068050" y="2768600"/>
          <p14:tracePt t="105450" x="11074400" y="2768600"/>
          <p14:tracePt t="105467" x="11080750" y="2768600"/>
          <p14:tracePt t="122071" x="11074400" y="2768600"/>
          <p14:tracePt t="122087" x="11061700" y="2768600"/>
          <p14:tracePt t="122095" x="11055350" y="2774950"/>
          <p14:tracePt t="122103" x="11042650" y="2774950"/>
          <p14:tracePt t="122111" x="11023600" y="2774950"/>
          <p14:tracePt t="122128" x="11004550" y="2781300"/>
          <p14:tracePt t="122145" x="10985500" y="2781300"/>
          <p14:tracePt t="122162" x="10972800" y="2781300"/>
          <p14:tracePt t="122178" x="10947400" y="2781300"/>
          <p14:tracePt t="122195" x="10922000" y="2781300"/>
          <p14:tracePt t="122212" x="10896600" y="2781300"/>
          <p14:tracePt t="122231" x="10864850" y="2781300"/>
          <p14:tracePt t="122247" x="10845800" y="2781300"/>
          <p14:tracePt t="122262" x="10826750" y="2781300"/>
          <p14:tracePt t="122278" x="10795000" y="2781300"/>
          <p14:tracePt t="122295" x="10775950" y="2781300"/>
          <p14:tracePt t="122312" x="10763250" y="2781300"/>
          <p14:tracePt t="122328" x="10744200" y="2781300"/>
          <p14:tracePt t="122375" x="10731500" y="2774950"/>
          <p14:tracePt t="123018" x="10750550" y="2774950"/>
          <p14:tracePt t="123023" x="10763250" y="2774950"/>
          <p14:tracePt t="123032" x="10775950" y="2774950"/>
          <p14:tracePt t="123042" x="10795000" y="2774950"/>
          <p14:tracePt t="123058" x="10820400" y="2774950"/>
          <p14:tracePt t="123075" x="10852150" y="2774950"/>
          <p14:tracePt t="123092" x="10896600" y="2774950"/>
          <p14:tracePt t="123111" x="10934700" y="2774950"/>
          <p14:tracePt t="123127" x="10960100" y="2774950"/>
          <p14:tracePt t="123142" x="10966450" y="2774950"/>
          <p14:tracePt t="123159" x="10972800" y="2774950"/>
          <p14:tracePt t="123505" x="10960100" y="2774950"/>
          <p14:tracePt t="123514" x="10928350" y="2774950"/>
          <p14:tracePt t="123521" x="10896600" y="2774950"/>
          <p14:tracePt t="123529" x="10864850" y="2774950"/>
          <p14:tracePt t="123546" x="10775950" y="2774950"/>
          <p14:tracePt t="123563" x="10661650" y="2774950"/>
          <p14:tracePt t="123579" x="10521950" y="2774950"/>
          <p14:tracePt t="123596" x="10344150" y="2774950"/>
          <p14:tracePt t="123613" x="10217150" y="2781300"/>
          <p14:tracePt t="123631" x="10115550" y="2806700"/>
          <p14:tracePt t="123646" x="10064750" y="2813050"/>
          <p14:tracePt t="123663" x="10033000" y="2819400"/>
          <p14:tracePt t="123679" x="10026650" y="2819400"/>
          <p14:tracePt t="123696" x="10013950" y="2819400"/>
          <p14:tracePt t="123713" x="9994900" y="2819400"/>
          <p14:tracePt t="123730" x="9975850" y="2819400"/>
          <p14:tracePt t="123746" x="9975850" y="2813050"/>
          <p14:tracePt t="123763" x="9963150" y="2813050"/>
          <p14:tracePt t="123780" x="9956800" y="2813050"/>
          <p14:tracePt t="123813" x="9937750" y="2813050"/>
          <p14:tracePt t="123830" x="9937750" y="2806700"/>
          <p14:tracePt t="124595" x="9931400" y="2806700"/>
          <p14:tracePt t="124600" x="9912350" y="2800350"/>
          <p14:tracePt t="124611" x="9906000" y="2800350"/>
          <p14:tracePt t="124618" x="9874250" y="2787650"/>
          <p14:tracePt t="124635" x="9798050" y="2768600"/>
          <p14:tracePt t="124652" x="9753600" y="2755900"/>
          <p14:tracePt t="124668" x="9747250" y="2749550"/>
          <p14:tracePt t="124793" x="9740900" y="2743200"/>
          <p14:tracePt t="124848" x="9747250" y="2743200"/>
          <p14:tracePt t="124857" x="9753600" y="2743200"/>
          <p14:tracePt t="124880" x="9766300" y="2743200"/>
          <p14:tracePt t="126066" x="9772650" y="2743200"/>
          <p14:tracePt t="126083" x="9779000" y="2743200"/>
          <p14:tracePt t="126097" x="9791700" y="2743200"/>
          <p14:tracePt t="126144" x="9804400" y="2743200"/>
          <p14:tracePt t="126163" x="9810750" y="2749550"/>
          <p14:tracePt t="126179" x="9823450" y="2749550"/>
          <p14:tracePt t="126184" x="9829800" y="2749550"/>
          <p14:tracePt t="126197" x="9842500" y="2749550"/>
          <p14:tracePt t="126207" x="9848850" y="2749550"/>
          <p14:tracePt t="126227" x="9861550" y="2749550"/>
          <p14:tracePt t="126240" x="9867900" y="2749550"/>
          <p14:tracePt t="126257" x="9874250" y="2749550"/>
          <p14:tracePt t="126274" x="9886950" y="2749550"/>
          <p14:tracePt t="126329" x="9893300" y="2749550"/>
          <p14:tracePt t="126361" x="9899650" y="2749550"/>
          <p14:tracePt t="126368" x="9906000" y="2749550"/>
          <p14:tracePt t="126380" x="9912350" y="2749550"/>
          <p14:tracePt t="126391" x="9918700" y="2749550"/>
          <p14:tracePt t="126407" x="9956800" y="2755900"/>
          <p14:tracePt t="126424" x="9969500" y="2755900"/>
          <p14:tracePt t="126440" x="9982200" y="2755900"/>
          <p14:tracePt t="126457" x="9988550" y="2755900"/>
          <p14:tracePt t="126496" x="9994900" y="2755900"/>
          <p14:tracePt t="126507" x="10007600" y="2755900"/>
          <p14:tracePt t="126524" x="10033000" y="2762250"/>
          <p14:tracePt t="126540" x="10064750" y="2762250"/>
          <p14:tracePt t="126557" x="10077450" y="2774950"/>
          <p14:tracePt t="126574" x="10090150" y="2774950"/>
          <p14:tracePt t="126593" x="10096500" y="2774950"/>
          <p14:tracePt t="126607" x="10115550" y="2781300"/>
          <p14:tracePt t="126624" x="10121900" y="2781300"/>
          <p14:tracePt t="126641" x="10140950" y="2787650"/>
          <p14:tracePt t="126881" x="10121900" y="2787650"/>
          <p14:tracePt t="126889" x="10115550" y="2787650"/>
          <p14:tracePt t="126897" x="10090150" y="2787650"/>
          <p14:tracePt t="126905" x="10077450" y="2787650"/>
          <p14:tracePt t="126922" x="10052050" y="2787650"/>
          <p14:tracePt t="126938" x="10020300" y="2774950"/>
          <p14:tracePt t="126955" x="10001250" y="2774950"/>
          <p14:tracePt t="126972" x="9988550" y="2774950"/>
          <p14:tracePt t="127005" x="9975850" y="2774950"/>
          <p14:tracePt t="127022" x="9969500" y="2774950"/>
          <p14:tracePt t="127039" x="9956800" y="2774950"/>
          <p14:tracePt t="127056" x="9950450" y="2774950"/>
          <p14:tracePt t="127089" x="9944100" y="2774950"/>
          <p14:tracePt t="127116" x="9937750" y="2774950"/>
          <p14:tracePt t="127140" x="9931400" y="2774950"/>
          <p14:tracePt t="127146" x="9918700" y="2774950"/>
          <p14:tracePt t="127161" x="9912350" y="2774950"/>
          <p14:tracePt t="127172" x="9906000" y="2774950"/>
          <p14:tracePt t="127226" x="9899650" y="2774950"/>
          <p14:tracePt t="131611" x="9893300" y="2774950"/>
          <p14:tracePt t="131627" x="9886950" y="2774950"/>
          <p14:tracePt t="131773" x="9893300" y="2774950"/>
          <p14:tracePt t="131780" x="9912350" y="2768600"/>
          <p14:tracePt t="131791" x="9918700" y="2768600"/>
          <p14:tracePt t="131807" x="9931400" y="2768600"/>
          <p14:tracePt t="131824" x="9944100" y="2768600"/>
          <p14:tracePt t="131841" x="9944100" y="2762250"/>
          <p14:tracePt t="131948" x="9956800" y="2762250"/>
          <p14:tracePt t="131996" x="9963150" y="2762250"/>
          <p14:tracePt t="132021" x="9963150" y="2768600"/>
          <p14:tracePt t="132470" x="9956800" y="2787650"/>
          <p14:tracePt t="132475" x="9937750" y="2806700"/>
          <p14:tracePt t="132485" x="9918700" y="2838450"/>
          <p14:tracePt t="132493" x="9899650" y="2857500"/>
          <p14:tracePt t="132510" x="9836150" y="2921000"/>
          <p14:tracePt t="132526" x="9734550" y="2997200"/>
          <p14:tracePt t="132543" x="9556750" y="3048000"/>
          <p14:tracePt t="132559" x="9283700" y="3117850"/>
          <p14:tracePt t="132576" x="9074150" y="3143250"/>
          <p14:tracePt t="132594" x="8883650" y="3181350"/>
          <p14:tracePt t="132610" x="8686800" y="3232150"/>
          <p14:tracePt t="132626" x="8356600" y="3327400"/>
          <p14:tracePt t="132643" x="8210550" y="3365500"/>
          <p14:tracePt t="132660" x="8077200" y="3409950"/>
          <p14:tracePt t="132676" x="7937500" y="3448050"/>
          <p14:tracePt t="132693" x="7747000" y="3492500"/>
          <p14:tracePt t="132710" x="7429500" y="3543300"/>
          <p14:tracePt t="132727" x="7054850" y="3606800"/>
          <p14:tracePt t="132743" x="6648450" y="3651250"/>
          <p14:tracePt t="132760" x="6318250" y="3708400"/>
          <p14:tracePt t="132777" x="6070600" y="3746500"/>
          <p14:tracePt t="132793" x="5753100" y="3778250"/>
          <p14:tracePt t="132810" x="5397500" y="3790950"/>
          <p14:tracePt t="132827" x="5080000" y="3790950"/>
          <p14:tracePt t="132843" x="4921250" y="3790950"/>
          <p14:tracePt t="132860" x="4787900" y="3810000"/>
          <p14:tracePt t="132877" x="4616450" y="3835400"/>
          <p14:tracePt t="132893" x="4445000" y="3835400"/>
          <p14:tracePt t="132910" x="4286250" y="3848100"/>
          <p14:tracePt t="132927" x="4178300" y="3860800"/>
          <p14:tracePt t="132943" x="4127500" y="3860800"/>
          <p14:tracePt t="132960" x="4070350" y="3873500"/>
          <p14:tracePt t="132976" x="4051300" y="3873500"/>
          <p14:tracePt t="132994" x="4038600" y="3879850"/>
          <p14:tracePt t="133010" x="3987800" y="3898900"/>
          <p14:tracePt t="133027" x="3937000" y="3917950"/>
          <p14:tracePt t="133043" x="3841750" y="3956050"/>
          <p14:tracePt t="133060" x="3702050" y="4006850"/>
          <p14:tracePt t="133077" x="3543300" y="4070350"/>
          <p14:tracePt t="133093" x="3397250" y="4102100"/>
          <p14:tracePt t="133110" x="3251200" y="4152900"/>
          <p14:tracePt t="133127" x="3117850" y="4184650"/>
          <p14:tracePt t="133144" x="3028950" y="4210050"/>
          <p14:tracePt t="133160" x="2984500" y="4229100"/>
          <p14:tracePt t="133177" x="2971800" y="4229100"/>
          <p14:tracePt t="133527" x="2971800" y="4222750"/>
          <p14:tracePt t="133556" x="2971800" y="4210050"/>
          <p14:tracePt t="133582" x="2971800" y="4203700"/>
          <p14:tracePt t="133596" x="2971800" y="4197350"/>
          <p14:tracePt t="133606" x="2971800" y="4191000"/>
          <p14:tracePt t="133612" x="2959100" y="4191000"/>
          <p14:tracePt t="133628" x="2952750" y="4184650"/>
          <p14:tracePt t="133912" x="2965450" y="4184650"/>
          <p14:tracePt t="133916" x="2978150" y="4184650"/>
          <p14:tracePt t="133924" x="3016250" y="4191000"/>
          <p14:tracePt t="133933" x="3048000" y="4197350"/>
          <p14:tracePt t="133950" x="3136900" y="4210050"/>
          <p14:tracePt t="133967" x="3251200" y="4210050"/>
          <p14:tracePt t="133984" x="3422650" y="4210050"/>
          <p14:tracePt t="134000" x="3600450" y="4210050"/>
          <p14:tracePt t="134017" x="3721100" y="4210050"/>
          <p14:tracePt t="134033" x="3765550" y="4210050"/>
          <p14:tracePt t="134050" x="3784600" y="4210050"/>
          <p14:tracePt t="134067" x="3790950" y="4210050"/>
          <p14:tracePt t="134101" x="3797300" y="4210050"/>
          <p14:tracePt t="134116" x="3803650" y="4203700"/>
          <p14:tracePt t="134125" x="3810000" y="4203700"/>
          <p14:tracePt t="134134" x="3829050" y="4191000"/>
          <p14:tracePt t="134151" x="3879850" y="4178300"/>
          <p14:tracePt t="134167" x="3962400" y="4146550"/>
          <p14:tracePt t="134184" x="4038600" y="4121150"/>
          <p14:tracePt t="134200" x="4076700" y="4108450"/>
          <p14:tracePt t="134217" x="4146550" y="4076700"/>
          <p14:tracePt t="134234" x="4210050" y="4051300"/>
          <p14:tracePt t="134252" x="4235450" y="4038600"/>
          <p14:tracePt t="134267" x="4248150" y="4019550"/>
          <p14:tracePt t="134284" x="4248150" y="4006850"/>
          <p14:tracePt t="134301" x="4254500" y="3994150"/>
          <p14:tracePt t="134406" x="4260850" y="3994150"/>
          <p14:tracePt t="134414" x="4267200" y="3994150"/>
          <p14:tracePt t="134430" x="4273550" y="3994150"/>
          <p14:tracePt t="134455" x="4279900" y="3987800"/>
          <p14:tracePt t="134503" x="4292600" y="3987800"/>
          <p14:tracePt t="134508" x="4305300" y="3987800"/>
          <p14:tracePt t="134527" x="4318000" y="3987800"/>
          <p14:tracePt t="134536" x="4324350" y="3987800"/>
          <p14:tracePt t="134551" x="4343400" y="3987800"/>
          <p14:tracePt t="134568" x="4349750" y="3987800"/>
          <p14:tracePt t="134584" x="4356100" y="3987800"/>
          <p14:tracePt t="134628" x="4362450" y="3987800"/>
          <p14:tracePt t="134655" x="4362450" y="3994150"/>
          <p14:tracePt t="134670" x="4368800" y="4000500"/>
          <p14:tracePt t="134735" x="4375150" y="4000500"/>
          <p14:tracePt t="134740" x="4375150" y="4013200"/>
          <p14:tracePt t="134751" x="4375150" y="4019550"/>
          <p14:tracePt t="134768" x="4394200" y="4025900"/>
          <p14:tracePt t="134784" x="4425950" y="4032250"/>
          <p14:tracePt t="134801" x="4470400" y="4044950"/>
          <p14:tracePt t="134818" x="4527550" y="4051300"/>
          <p14:tracePt t="134835" x="4559300" y="4051300"/>
          <p14:tracePt t="134851" x="4603750" y="4051300"/>
          <p14:tracePt t="134868" x="4629150" y="4051300"/>
          <p14:tracePt t="134885" x="4654550" y="4051300"/>
          <p14:tracePt t="134901" x="4686300" y="4057650"/>
          <p14:tracePt t="134918" x="4718050" y="4064000"/>
          <p14:tracePt t="134934" x="4743450" y="4064000"/>
          <p14:tracePt t="134951" x="4756150" y="4064000"/>
          <p14:tracePt t="134968" x="4762500" y="4070350"/>
          <p14:tracePt t="135054" x="4768850" y="4076700"/>
          <p14:tracePt t="135085" x="4787900" y="4083050"/>
          <p14:tracePt t="135093" x="4794250" y="4083050"/>
          <p14:tracePt t="135101" x="4806950" y="4083050"/>
          <p14:tracePt t="135118" x="4851400" y="4089400"/>
          <p14:tracePt t="135135" x="4972050" y="4114800"/>
          <p14:tracePt t="135151" x="5207000" y="4152900"/>
          <p14:tracePt t="135168" x="5562600" y="4210050"/>
          <p14:tracePt t="135186" x="5740400" y="4222750"/>
          <p14:tracePt t="135201" x="5791200" y="4222750"/>
          <p14:tracePt t="135247" x="5784850" y="4222750"/>
          <p14:tracePt t="135256" x="5740400" y="4222750"/>
          <p14:tracePt t="135268" x="5600700" y="4216400"/>
          <p14:tracePt t="135285" x="5530850" y="4210050"/>
          <p14:tracePt t="135302" x="5492750" y="4210050"/>
          <p14:tracePt t="135318" x="5448300" y="4210050"/>
          <p14:tracePt t="135334" x="5372100" y="4191000"/>
          <p14:tracePt t="135351" x="5308600" y="4191000"/>
          <p14:tracePt t="135368" x="5232400" y="4171950"/>
          <p14:tracePt t="135385" x="5194300" y="4165600"/>
          <p14:tracePt t="135391" x="5168900" y="4165600"/>
          <p14:tracePt t="135402" x="5143500" y="4159250"/>
          <p14:tracePt t="135424" x="5137150" y="4159250"/>
          <p14:tracePt t="135471" x="5124450" y="4159250"/>
          <p14:tracePt t="135477" x="5111750" y="4159250"/>
          <p14:tracePt t="135485" x="5086350" y="4146550"/>
          <p14:tracePt t="135502" x="5067300" y="4146550"/>
          <p14:tracePt t="135518" x="5054600" y="4146550"/>
          <p14:tracePt t="135616" x="5060950" y="4146550"/>
          <p14:tracePt t="135624" x="5092700" y="4146550"/>
          <p14:tracePt t="135638" x="5156200" y="4146550"/>
          <p14:tracePt t="135652" x="5232400" y="4146550"/>
          <p14:tracePt t="135668" x="5327650" y="4146550"/>
          <p14:tracePt t="135685" x="5454650" y="4146550"/>
          <p14:tracePt t="135702" x="5575300" y="4146550"/>
          <p14:tracePt t="135718" x="5689600" y="4146550"/>
          <p14:tracePt t="135735" x="5778500" y="4146550"/>
          <p14:tracePt t="135752" x="5873750" y="4146550"/>
          <p14:tracePt t="135769" x="5937250" y="4146550"/>
          <p14:tracePt t="135785" x="5994400" y="4146550"/>
          <p14:tracePt t="135802" x="6045200" y="4140200"/>
          <p14:tracePt t="135819" x="6102350" y="4133850"/>
          <p14:tracePt t="135837" x="6153150" y="4133850"/>
          <p14:tracePt t="135852" x="6242050" y="4133850"/>
          <p14:tracePt t="135869" x="6343650" y="4133850"/>
          <p14:tracePt t="135885" x="6438900" y="4133850"/>
          <p14:tracePt t="135902" x="6515100" y="4133850"/>
          <p14:tracePt t="135919" x="6559550" y="4133850"/>
          <p14:tracePt t="135935" x="6591300" y="4133850"/>
          <p14:tracePt t="135952" x="6629400" y="4133850"/>
          <p14:tracePt t="135969" x="6661150" y="4133850"/>
          <p14:tracePt t="135985" x="6711950" y="4133850"/>
          <p14:tracePt t="136019" x="6864350" y="4114800"/>
          <p14:tracePt t="136037" x="7035800" y="4114800"/>
          <p14:tracePt t="136052" x="7150100" y="4114800"/>
          <p14:tracePt t="136069" x="7277100" y="4114800"/>
          <p14:tracePt t="136085" x="7385050" y="4114800"/>
          <p14:tracePt t="136102" x="7480300" y="4114800"/>
          <p14:tracePt t="136119" x="7569200" y="4114800"/>
          <p14:tracePt t="136135" x="7620000" y="4108450"/>
          <p14:tracePt t="136152" x="7658100" y="4108450"/>
          <p14:tracePt t="136169" x="7702550" y="4095750"/>
          <p14:tracePt t="136186" x="7753350" y="4095750"/>
          <p14:tracePt t="136202" x="7791450" y="4095750"/>
          <p14:tracePt t="136220" x="7848600" y="4095750"/>
          <p14:tracePt t="136238" x="7924800" y="4095750"/>
          <p14:tracePt t="136252" x="8064500" y="4095750"/>
          <p14:tracePt t="136269" x="8191500" y="4095750"/>
          <p14:tracePt t="136286" x="8305800" y="4095750"/>
          <p14:tracePt t="136302" x="8445500" y="4095750"/>
          <p14:tracePt t="136319" x="8540750" y="4095750"/>
          <p14:tracePt t="136335" x="8616950" y="4095750"/>
          <p14:tracePt t="136352" x="8699500" y="4095750"/>
          <p14:tracePt t="136369" x="8750300" y="4095750"/>
          <p14:tracePt t="136386" x="8813800" y="4095750"/>
          <p14:tracePt t="136402" x="8858250" y="4095750"/>
          <p14:tracePt t="136408" x="8870950" y="4095750"/>
          <p14:tracePt t="136419" x="8890000" y="4095750"/>
          <p14:tracePt t="136435" x="8915400" y="4095750"/>
          <p14:tracePt t="136510" x="8921750" y="4095750"/>
          <p14:tracePt t="136544" x="8934450" y="4095750"/>
          <p14:tracePt t="137424" x="8921750" y="4095750"/>
          <p14:tracePt t="158057" x="8915400" y="4095750"/>
          <p14:tracePt t="158064" x="8896350" y="4102100"/>
          <p14:tracePt t="158073" x="8870950" y="4108450"/>
          <p14:tracePt t="158081" x="8826500" y="4108450"/>
          <p14:tracePt t="158098" x="8604250" y="4108450"/>
          <p14:tracePt t="158115" x="8197850" y="4083050"/>
          <p14:tracePt t="158132" x="7702550" y="4013200"/>
          <p14:tracePt t="158148" x="7175500" y="3975100"/>
          <p14:tracePt t="158166" x="6807200" y="3975100"/>
          <p14:tracePt t="158172" x="6699250" y="3975100"/>
          <p14:tracePt t="158182" x="6553200" y="3987800"/>
          <p14:tracePt t="158198" x="6445250" y="3994150"/>
          <p14:tracePt t="158215" x="6343650" y="4013200"/>
          <p14:tracePt t="158232" x="6248400" y="4013200"/>
          <p14:tracePt t="158248" x="6153150" y="4013200"/>
          <p14:tracePt t="158265" x="6000750" y="4013200"/>
          <p14:tracePt t="158282" x="5842000" y="4013200"/>
          <p14:tracePt t="158299" x="5626100" y="4013200"/>
          <p14:tracePt t="158315" x="5346700" y="4013200"/>
          <p14:tracePt t="158332" x="5073650" y="4013200"/>
          <p14:tracePt t="158348" x="4826000" y="4013200"/>
          <p14:tracePt t="158365" x="4648200" y="4013200"/>
          <p14:tracePt t="158382" x="4533900" y="4032250"/>
          <p14:tracePt t="158399" x="4502150" y="4051300"/>
          <p14:tracePt t="158415" x="4483100" y="4057650"/>
          <p14:tracePt t="158432" x="4476750" y="4070350"/>
          <p14:tracePt t="158496" x="4470400" y="4070350"/>
          <p14:tracePt t="158504" x="4451350" y="4070350"/>
          <p14:tracePt t="158513" x="4432300" y="4070350"/>
          <p14:tracePt t="158521" x="4387850" y="4070350"/>
          <p14:tracePt t="158532" x="4318000" y="4070350"/>
          <p14:tracePt t="158549" x="4178300" y="4070350"/>
          <p14:tracePt t="158565" x="4032250" y="4070350"/>
          <p14:tracePt t="158582" x="3778250" y="4070350"/>
          <p14:tracePt t="158599" x="3651250" y="4070350"/>
          <p14:tracePt t="158615" x="3524250" y="4070350"/>
          <p14:tracePt t="158632" x="3371850" y="4070350"/>
          <p14:tracePt t="158649" x="3187700" y="4070350"/>
          <p14:tracePt t="158665" x="2971800" y="4051300"/>
          <p14:tracePt t="158682" x="2781300" y="4025900"/>
          <p14:tracePt t="158688" x="2705100" y="4025900"/>
          <p14:tracePt t="158699" x="2654300" y="4025900"/>
          <p14:tracePt t="158715" x="2609850" y="4025900"/>
          <p14:tracePt t="158732" x="2603500" y="4025900"/>
          <p14:tracePt t="159031" x="2603500" y="4044950"/>
          <p14:tracePt t="159041" x="2616200" y="4051300"/>
          <p14:tracePt t="159047" x="2641600" y="4051300"/>
          <p14:tracePt t="159060" x="2654300" y="4057650"/>
          <p14:tracePt t="159072" x="2749550" y="4076700"/>
          <p14:tracePt t="159088" x="2921000" y="4095750"/>
          <p14:tracePt t="159105" x="3079750" y="4121150"/>
          <p14:tracePt t="159122" x="3168650" y="4133850"/>
          <p14:tracePt t="159139" x="3194050" y="4133850"/>
          <p14:tracePt t="159282" x="3194050" y="4140200"/>
          <p14:tracePt t="159304" x="3187700" y="4140200"/>
          <p14:tracePt t="159320" x="3181350" y="4140200"/>
          <p14:tracePt t="159352" x="3175000" y="4140200"/>
          <p14:tracePt t="159400" x="3168650" y="4140200"/>
          <p14:tracePt t="159458" x="3162300" y="4140200"/>
          <p14:tracePt t="159480" x="3155950" y="4140200"/>
          <p14:tracePt t="159488" x="3149600" y="4140200"/>
          <p14:tracePt t="168404" x="3143250" y="4140200"/>
          <p14:tracePt t="168429" x="3143250" y="4127500"/>
          <p14:tracePt t="168446" x="3149600" y="4121150"/>
          <p14:tracePt t="168452" x="3155950" y="4121150"/>
          <p14:tracePt t="168462" x="3168650" y="4121150"/>
          <p14:tracePt t="168474" x="3168650" y="4114800"/>
          <p14:tracePt t="168491" x="3187700" y="4108450"/>
          <p14:tracePt t="168507" x="3194050" y="4095750"/>
          <p14:tracePt t="168541" x="3200400" y="4095750"/>
          <p14:tracePt t="168557" x="3206750" y="4095750"/>
          <p14:tracePt t="168574" x="3225800" y="4076700"/>
          <p14:tracePt t="168591" x="3238500" y="4070350"/>
          <p14:tracePt t="168607" x="3257550" y="4064000"/>
          <p14:tracePt t="168624" x="3289300" y="4051300"/>
          <p14:tracePt t="168641" x="3308350" y="4044950"/>
          <p14:tracePt t="168657" x="3333750" y="4025900"/>
          <p14:tracePt t="168676" x="3340100" y="4025900"/>
          <p14:tracePt t="168708" x="3352800" y="4019550"/>
          <p14:tracePt t="168734" x="3359150" y="4013200"/>
          <p14:tracePt t="168742" x="3365500" y="4013200"/>
          <p14:tracePt t="168757" x="3384550" y="3994150"/>
          <p14:tracePt t="168774" x="3403600" y="3968750"/>
          <p14:tracePt t="168791" x="3448050" y="3943350"/>
          <p14:tracePt t="168807" x="3486150" y="3930650"/>
          <p14:tracePt t="168824" x="3505200" y="3917950"/>
          <p14:tracePt t="168841" x="3549650" y="3898900"/>
          <p14:tracePt t="168846" x="3562350" y="3886200"/>
          <p14:tracePt t="168858" x="3587750" y="3879850"/>
          <p14:tracePt t="168876" x="3638550" y="3848100"/>
          <p14:tracePt t="168891" x="3670300" y="3829050"/>
          <p14:tracePt t="168908" x="3683000" y="3810000"/>
          <p14:tracePt t="168924" x="3695700" y="3790950"/>
          <p14:tracePt t="168941" x="3708400" y="3771900"/>
          <p14:tracePt t="168958" x="3727450" y="3746500"/>
          <p14:tracePt t="168974" x="3733800" y="3727450"/>
          <p14:tracePt t="168991" x="3746500" y="3708400"/>
          <p14:tracePt t="169008" x="3759200" y="3689350"/>
          <p14:tracePt t="169024" x="3759200" y="3676650"/>
          <p14:tracePt t="169041" x="3759200" y="3663950"/>
          <p14:tracePt t="169058" x="3759200" y="3644900"/>
          <p14:tracePt t="169076" x="3759200" y="3613150"/>
          <p14:tracePt t="169091" x="3759200" y="3600450"/>
          <p14:tracePt t="169108" x="3759200" y="3575050"/>
          <p14:tracePt t="169125" x="3759200" y="3568700"/>
          <p14:tracePt t="169141" x="3759200" y="3549650"/>
          <p14:tracePt t="169158" x="3759200" y="3530600"/>
          <p14:tracePt t="169175" x="3759200" y="3498850"/>
          <p14:tracePt t="169191" x="3759200" y="3486150"/>
          <p14:tracePt t="169208" x="3759200" y="3473450"/>
          <p14:tracePt t="169225" x="3746500" y="3460750"/>
          <p14:tracePt t="169241" x="3733800" y="3435350"/>
          <p14:tracePt t="169258" x="3695700" y="3416300"/>
          <p14:tracePt t="169275" x="3625850" y="3403600"/>
          <p14:tracePt t="169291" x="3549650" y="3397250"/>
          <p14:tracePt t="169308" x="3479800" y="3384550"/>
          <p14:tracePt t="169325" x="3429000" y="3384550"/>
          <p14:tracePt t="169341" x="3378200" y="3384550"/>
          <p14:tracePt t="169358" x="3327400" y="3378200"/>
          <p14:tracePt t="169375" x="3289300" y="3378200"/>
          <p14:tracePt t="169392" x="3257550" y="3371850"/>
          <p14:tracePt t="169408" x="3232150" y="3371850"/>
          <p14:tracePt t="169425" x="3219450" y="3371850"/>
          <p14:tracePt t="169441" x="3181350" y="3371850"/>
          <p14:tracePt t="169458" x="3136900" y="3371850"/>
          <p14:tracePt t="169475" x="3073400" y="3371850"/>
          <p14:tracePt t="169492" x="3041650" y="3371850"/>
          <p14:tracePt t="169508" x="3035300" y="3371850"/>
          <p14:tracePt t="169525" x="3028950" y="3371850"/>
          <p14:tracePt t="169542" x="3022600" y="3371850"/>
          <p14:tracePt t="169559" x="3009900" y="3371850"/>
          <p14:tracePt t="169575" x="3003550" y="3378200"/>
          <p14:tracePt t="169592" x="2978150" y="3378200"/>
          <p14:tracePt t="169608" x="2959100" y="3390900"/>
          <p14:tracePt t="169625" x="2927350" y="3416300"/>
          <p14:tracePt t="169642" x="2895600" y="3435350"/>
          <p14:tracePt t="169658" x="2863850" y="3454400"/>
          <p14:tracePt t="169675" x="2832100" y="3486150"/>
          <p14:tracePt t="169691" x="2787650" y="3524250"/>
          <p14:tracePt t="169708" x="2774950" y="3543300"/>
          <p14:tracePt t="169725" x="2762250" y="3568700"/>
          <p14:tracePt t="169742" x="2755900" y="3581400"/>
          <p14:tracePt t="169759" x="2755900" y="3600450"/>
          <p14:tracePt t="169775" x="2755900" y="3625850"/>
          <p14:tracePt t="169792" x="2755900" y="3657600"/>
          <p14:tracePt t="169808" x="2755900" y="3683000"/>
          <p14:tracePt t="169825" x="2755900" y="3721100"/>
          <p14:tracePt t="169842" x="2768600" y="3759200"/>
          <p14:tracePt t="169861" x="2781300" y="3803650"/>
          <p14:tracePt t="169875" x="2787650" y="3822700"/>
          <p14:tracePt t="169892" x="2800350" y="3860800"/>
          <p14:tracePt t="169909" x="2800350" y="3892550"/>
          <p14:tracePt t="169925" x="2813050" y="3917950"/>
          <p14:tracePt t="169942" x="2819400" y="3937000"/>
          <p14:tracePt t="169975" x="2825750" y="3949700"/>
          <p14:tracePt t="169992" x="2832100" y="3956050"/>
          <p14:tracePt t="170009" x="2844800" y="3987800"/>
          <p14:tracePt t="170025" x="2857500" y="3994150"/>
          <p14:tracePt t="170042" x="2870200" y="4019550"/>
          <p14:tracePt t="170059" x="2876550" y="4038600"/>
          <p14:tracePt t="170075" x="2889250" y="4044950"/>
          <p14:tracePt t="170092" x="2901950" y="4064000"/>
          <p14:tracePt t="170109" x="2901950" y="4070350"/>
          <p14:tracePt t="170125" x="2921000" y="4083050"/>
          <p14:tracePt t="170142" x="2933700" y="4095750"/>
          <p14:tracePt t="170159" x="2940050" y="4095750"/>
          <p14:tracePt t="170176" x="2946400" y="4095750"/>
          <p14:tracePt t="170192" x="2959100" y="4095750"/>
          <p14:tracePt t="170209" x="2971800" y="4095750"/>
          <p14:tracePt t="170225" x="2990850" y="4095750"/>
          <p14:tracePt t="170243" x="3003550" y="4095750"/>
          <p14:tracePt t="170259" x="3009900" y="4095750"/>
          <p14:tracePt t="170276" x="3016250" y="4095750"/>
          <p14:tracePt t="170292" x="3041650" y="4095750"/>
          <p14:tracePt t="170309" x="3060700" y="4095750"/>
          <p14:tracePt t="170326" x="3092450" y="4083050"/>
          <p14:tracePt t="170342" x="3111500" y="4076700"/>
          <p14:tracePt t="170359" x="3149600" y="4057650"/>
          <p14:tracePt t="170376" x="3162300" y="4051300"/>
          <p14:tracePt t="170382" x="3175000" y="4044950"/>
          <p14:tracePt t="170393" x="3194050" y="4038600"/>
          <p14:tracePt t="170409" x="3206750" y="4032250"/>
          <p14:tracePt t="170425" x="3238500" y="4019550"/>
          <p14:tracePt t="170443" x="3282950" y="3994150"/>
          <p14:tracePt t="170462" x="3321050" y="3968750"/>
          <p14:tracePt t="170476" x="3327400" y="3968750"/>
          <p14:tracePt t="170492" x="3352800" y="3949700"/>
          <p14:tracePt t="170509" x="3384550" y="3930650"/>
          <p14:tracePt t="170526" x="3397250" y="3917950"/>
          <p14:tracePt t="170543" x="3409950" y="3911600"/>
          <p14:tracePt t="170559" x="3422650" y="3892550"/>
          <p14:tracePt t="170576" x="3435350" y="3886200"/>
          <p14:tracePt t="170593" x="3441700" y="3886200"/>
          <p14:tracePt t="170609" x="3448050" y="3873500"/>
          <p14:tracePt t="170626" x="3460750" y="3860800"/>
          <p14:tracePt t="170643" x="3473450" y="3848100"/>
          <p14:tracePt t="170660" x="3486150" y="3841750"/>
          <p14:tracePt t="170676" x="3517900" y="3816350"/>
          <p14:tracePt t="170693" x="3549650" y="3797300"/>
          <p14:tracePt t="170709" x="3568700" y="3778250"/>
          <p14:tracePt t="170726" x="3581400" y="3765550"/>
          <p14:tracePt t="170743" x="3594100" y="3746500"/>
          <p14:tracePt t="170759" x="3606800" y="3721100"/>
          <p14:tracePt t="170776" x="3606800" y="3708400"/>
          <p14:tracePt t="170793" x="3606800" y="3695700"/>
          <p14:tracePt t="170809" x="3606800" y="3689350"/>
          <p14:tracePt t="170826" x="3606800" y="3683000"/>
          <p14:tracePt t="170843" x="3606800" y="3676650"/>
          <p14:tracePt t="170859" x="3606800" y="3663950"/>
          <p14:tracePt t="170876" x="3606800" y="3644900"/>
          <p14:tracePt t="170893" x="3606800" y="3638550"/>
          <p14:tracePt t="170909" x="3606800" y="3625850"/>
          <p14:tracePt t="170926" x="3606800" y="3613150"/>
          <p14:tracePt t="170942" x="3606800" y="3606800"/>
          <p14:tracePt t="170959" x="3606800" y="3600450"/>
          <p14:tracePt t="170976" x="3606800" y="3594100"/>
          <p14:tracePt t="171037" x="3600450" y="3568700"/>
          <p14:tracePt t="171067" x="3549650" y="3536950"/>
          <p14:tracePt t="171079" x="3543300" y="3530600"/>
          <p14:tracePt t="171093" x="3498850" y="3505200"/>
          <p14:tracePt t="171110" x="3454400" y="3498850"/>
          <p14:tracePt t="171126" x="3416300" y="3486150"/>
          <p14:tracePt t="171143" x="3390900" y="3479800"/>
          <p14:tracePt t="171160" x="3378200" y="3479800"/>
          <p14:tracePt t="171176" x="3365500" y="3479800"/>
          <p14:tracePt t="171193" x="3346450" y="3479800"/>
          <p14:tracePt t="171210" x="3327400" y="3479800"/>
          <p14:tracePt t="171226" x="3302000" y="3479800"/>
          <p14:tracePt t="171245" x="3276600" y="3479800"/>
          <p14:tracePt t="171260" x="3238500" y="3479800"/>
          <p14:tracePt t="171276" x="3200400" y="3479800"/>
          <p14:tracePt t="171293" x="3149600" y="3479800"/>
          <p14:tracePt t="171309" x="3111500" y="3479800"/>
          <p14:tracePt t="171326" x="3086100" y="3479800"/>
          <p14:tracePt t="171343" x="3060700" y="3479800"/>
          <p14:tracePt t="171360" x="3035300" y="3492500"/>
          <p14:tracePt t="171376" x="3022600" y="3498850"/>
          <p14:tracePt t="171393" x="2997200" y="3517900"/>
          <p14:tracePt t="171410" x="2978150" y="3524250"/>
          <p14:tracePt t="171418" x="2965450" y="3536950"/>
          <p14:tracePt t="171426" x="2959100" y="3536950"/>
          <p14:tracePt t="171443" x="2921000" y="3562350"/>
          <p14:tracePt t="171460" x="2914650" y="3562350"/>
          <p14:tracePt t="171476" x="2901950" y="3568700"/>
          <p14:tracePt t="171493" x="2889250" y="3575050"/>
          <p14:tracePt t="171510" x="2876550" y="3587750"/>
          <p14:tracePt t="171543" x="2857500" y="3619500"/>
          <p14:tracePt t="171560" x="2851150" y="3644900"/>
          <p14:tracePt t="171576" x="2851150" y="3663950"/>
          <p14:tracePt t="171594" x="2851150" y="3683000"/>
          <p14:tracePt t="171610" x="2851150" y="3702050"/>
          <p14:tracePt t="171627" x="2851150" y="3714750"/>
          <p14:tracePt t="171644" x="2851150" y="3740150"/>
          <p14:tracePt t="171660" x="2851150" y="3746500"/>
          <p14:tracePt t="171677" x="2851150" y="3759200"/>
          <p14:tracePt t="171693" x="2844800" y="3771900"/>
          <p14:tracePt t="171710" x="2844800" y="3784600"/>
          <p14:tracePt t="171727" x="2844800" y="3803650"/>
          <p14:tracePt t="171744" x="2844800" y="3835400"/>
          <p14:tracePt t="171760" x="2844800" y="3841750"/>
          <p14:tracePt t="171777" x="2844800" y="3860800"/>
          <p14:tracePt t="171794" x="2844800" y="3879850"/>
          <p14:tracePt t="171810" x="2851150" y="3892550"/>
          <p14:tracePt t="171828" x="2863850" y="3911600"/>
          <p14:tracePt t="171846" x="2882900" y="3937000"/>
          <p14:tracePt t="171860" x="2882900" y="3943350"/>
          <p14:tracePt t="171877" x="2895600" y="3968750"/>
          <p14:tracePt t="171893" x="2914650" y="3994150"/>
          <p14:tracePt t="171910" x="2921000" y="4013200"/>
          <p14:tracePt t="171927" x="2940050" y="4025900"/>
          <p14:tracePt t="171944" x="2940050" y="4032250"/>
          <p14:tracePt t="171960" x="2952750" y="4038600"/>
          <p14:tracePt t="171977" x="2952750" y="4044950"/>
          <p14:tracePt t="171994" x="2959100" y="4044950"/>
          <p14:tracePt t="172011" x="2965450" y="4044950"/>
          <p14:tracePt t="172027" x="2971800" y="4044950"/>
          <p14:tracePt t="172047" x="2978150" y="4044950"/>
          <p14:tracePt t="172070" x="2984500" y="4044950"/>
          <p14:tracePt t="172086" x="2990850" y="4044950"/>
          <p14:tracePt t="172112" x="2997200" y="4044950"/>
          <p14:tracePt t="172118" x="3003550" y="4044950"/>
          <p14:tracePt t="172141" x="3009900" y="4044950"/>
          <p14:tracePt t="172150" x="3022600" y="4044950"/>
          <p14:tracePt t="172169" x="3035300" y="4044950"/>
          <p14:tracePt t="172177" x="3054350" y="4044950"/>
          <p14:tracePt t="172194" x="3073400" y="4038600"/>
          <p14:tracePt t="172210" x="3105150" y="4038600"/>
          <p14:tracePt t="172228" x="3130550" y="4032250"/>
          <p14:tracePt t="172244" x="3143250" y="4025900"/>
          <p14:tracePt t="172260" x="3155950" y="4013200"/>
          <p14:tracePt t="172277" x="3162300" y="4013200"/>
          <p14:tracePt t="172311" x="3175000" y="4013200"/>
          <p14:tracePt t="172327" x="3181350" y="4013200"/>
          <p14:tracePt t="172448" x="3187700" y="4013200"/>
          <p14:tracePt t="172464" x="3200400" y="4013200"/>
          <p14:tracePt t="172526" x="3206750" y="4013200"/>
          <p14:tracePt t="172542" x="3213100" y="4006850"/>
          <p14:tracePt t="172582" x="3219450" y="4006850"/>
          <p14:tracePt t="172608" x="3225800" y="4006850"/>
          <p14:tracePt t="172616" x="3232150" y="4000500"/>
          <p14:tracePt t="172641" x="3244850" y="4000500"/>
          <p14:tracePt t="172649" x="3257550" y="3994150"/>
          <p14:tracePt t="173406" x="3282950" y="3994150"/>
          <p14:tracePt t="173415" x="3289300" y="3994150"/>
          <p14:tracePt t="173422" x="3302000" y="3994150"/>
          <p14:tracePt t="173488" x="3314700" y="3994150"/>
          <p14:tracePt t="173496" x="3327400" y="4000500"/>
          <p14:tracePt t="173505" x="3333750" y="4006850"/>
          <p14:tracePt t="173513" x="3340100" y="4013200"/>
          <p14:tracePt t="173530" x="3340100" y="4019550"/>
          <p14:tracePt t="173547" x="3340100" y="4032250"/>
          <p14:tracePt t="173563" x="3340100" y="4038600"/>
          <p14:tracePt t="173580" x="3333750" y="4051300"/>
          <p14:tracePt t="173600" x="3200400" y="4070350"/>
          <p14:tracePt t="173613" x="3136900" y="4070350"/>
          <p14:tracePt t="173630" x="2952750" y="4089400"/>
          <p14:tracePt t="173647" x="2914650" y="4102100"/>
          <p14:tracePt t="173834" x="2901950" y="4108450"/>
          <p14:tracePt t="174569" x="2889250" y="4108450"/>
          <p14:tracePt t="174577" x="2889250" y="4114800"/>
          <p14:tracePt t="174585" x="2882900" y="4114800"/>
          <p14:tracePt t="174593" x="2870200" y="4114800"/>
          <p14:tracePt t="174610" x="2857500" y="4121150"/>
          <p14:tracePt t="174627" x="2851150" y="4121150"/>
          <p14:tracePt t="175016" x="2857500" y="4121150"/>
          <p14:tracePt t="175035" x="2863850" y="4121150"/>
          <p14:tracePt t="175042" x="2882900" y="4121150"/>
          <p14:tracePt t="175055" x="2895600" y="4121150"/>
          <p14:tracePt t="175064" x="2914650" y="4121150"/>
          <p14:tracePt t="175076" x="2921000" y="4121150"/>
          <p14:tracePt t="175095" x="2959100" y="4121150"/>
          <p14:tracePt t="175110" x="2990850" y="4121150"/>
          <p14:tracePt t="175126" x="3028950" y="4121150"/>
          <p14:tracePt t="175143" x="3060700" y="4121150"/>
          <p14:tracePt t="175160" x="3079750" y="4121150"/>
          <p14:tracePt t="175176" x="3098800" y="4121150"/>
          <p14:tracePt t="175193" x="3124200" y="4121150"/>
          <p14:tracePt t="175209" x="3136900" y="4121150"/>
          <p14:tracePt t="175226" x="3155950" y="4121150"/>
          <p14:tracePt t="175243" x="3187700" y="4121150"/>
          <p14:tracePt t="175260" x="3232150" y="4121150"/>
          <p14:tracePt t="175277" x="3282950" y="4121150"/>
          <p14:tracePt t="175294" x="3340100" y="4121150"/>
          <p14:tracePt t="175310" x="3429000" y="4133850"/>
          <p14:tracePt t="175326" x="3486150" y="4140200"/>
          <p14:tracePt t="175343" x="3543300" y="4140200"/>
          <p14:tracePt t="175360" x="3575050" y="4140200"/>
          <p14:tracePt t="175376" x="3600450" y="4140200"/>
          <p14:tracePt t="175393" x="3638550" y="4140200"/>
          <p14:tracePt t="175409" x="3670300" y="4140200"/>
          <p14:tracePt t="175427" x="3727450" y="4146550"/>
          <p14:tracePt t="175443" x="3797300" y="4152900"/>
          <p14:tracePt t="175460" x="3892550" y="4152900"/>
          <p14:tracePt t="175476" x="3981450" y="4152900"/>
          <p14:tracePt t="175481" x="4013200" y="4152900"/>
          <p14:tracePt t="175494" x="4044950" y="4152900"/>
          <p14:tracePt t="175510" x="4095750" y="4152900"/>
          <p14:tracePt t="175527" x="4114800" y="4152900"/>
          <p14:tracePt t="175543" x="4121150" y="4152900"/>
          <p14:tracePt t="175626" x="4127500" y="4152900"/>
          <p14:tracePt t="175640" x="4140200" y="4152900"/>
          <p14:tracePt t="175671" x="4146550" y="4152900"/>
          <p14:tracePt t="175695" x="4152900" y="4152900"/>
          <p14:tracePt t="176240" x="4171950" y="4146550"/>
          <p14:tracePt t="176249" x="4184650" y="4133850"/>
          <p14:tracePt t="176256" x="4203700" y="4127500"/>
          <p14:tracePt t="176263" x="4222750" y="4127500"/>
          <p14:tracePt t="176280" x="4229100" y="4127500"/>
          <p14:tracePt t="176297" x="4241800" y="4127500"/>
          <p14:tracePt t="176313" x="4248150" y="4127500"/>
          <p14:tracePt t="177051" x="4235450" y="4127500"/>
          <p14:tracePt t="177056" x="4216400" y="4127500"/>
          <p14:tracePt t="177067" x="4197350" y="4127500"/>
          <p14:tracePt t="177079" x="4102100" y="4140200"/>
          <p14:tracePt t="177096" x="3968750" y="4146550"/>
          <p14:tracePt t="177113" x="3790950" y="4184650"/>
          <p14:tracePt t="177129" x="3657600" y="4197350"/>
          <p14:tracePt t="177146" x="3613150" y="4203700"/>
          <p14:tracePt t="177163" x="3581400" y="4203700"/>
          <p14:tracePt t="177180" x="3568700" y="4210050"/>
          <p14:tracePt t="177196" x="3562350" y="4216400"/>
          <p14:tracePt t="177213" x="3556000" y="4216400"/>
          <p14:tracePt t="177229" x="3536950" y="4216400"/>
          <p14:tracePt t="177248" x="3479800" y="4216400"/>
          <p14:tracePt t="177263" x="3422650" y="4216400"/>
          <p14:tracePt t="177280" x="3346450" y="4216400"/>
          <p14:tracePt t="177296" x="3238500" y="4203700"/>
          <p14:tracePt t="177313" x="3149600" y="4178300"/>
          <p14:tracePt t="177330" x="3092450" y="4159250"/>
          <p14:tracePt t="177346" x="3086100" y="4159250"/>
          <p14:tracePt t="177363" x="3079750" y="4152900"/>
          <p14:tracePt t="177380" x="3073400" y="4146550"/>
          <p14:tracePt t="177403" x="3067050" y="4140200"/>
          <p14:tracePt t="177424" x="3060700" y="4140200"/>
          <p14:tracePt t="177434" x="3060700" y="4133850"/>
          <p14:tracePt t="177446" x="3054350" y="4121150"/>
          <p14:tracePt t="177463" x="3054350" y="4095750"/>
          <p14:tracePt t="177480" x="3035300" y="4032250"/>
          <p14:tracePt t="177497" x="3028950" y="3981450"/>
          <p14:tracePt t="177515" x="3022600" y="3968750"/>
          <p14:tracePt t="177529" x="3022600" y="3962400"/>
          <p14:tracePt t="177546" x="3022600" y="3930650"/>
          <p14:tracePt t="177563" x="3054350" y="3892550"/>
          <p14:tracePt t="177580" x="3117850" y="3841750"/>
          <p14:tracePt t="177597" x="3206750" y="3778250"/>
          <p14:tracePt t="177613" x="3263900" y="3740150"/>
          <p14:tracePt t="177631" x="3321050" y="3702050"/>
          <p14:tracePt t="177647" x="3384550" y="3663950"/>
          <p14:tracePt t="177663" x="3454400" y="3632200"/>
          <p14:tracePt t="177680" x="3556000" y="3562350"/>
          <p14:tracePt t="177697" x="3606800" y="3511550"/>
          <p14:tracePt t="177713" x="3657600" y="3467100"/>
          <p14:tracePt t="177730" x="3676650" y="3448050"/>
          <p14:tracePt t="177747" x="3689350" y="3429000"/>
          <p14:tracePt t="177764" x="3695700" y="3429000"/>
          <p14:tracePt t="177780" x="3714750" y="3416300"/>
          <p14:tracePt t="177797" x="3752850" y="3403600"/>
          <p14:tracePt t="177814" x="3797300" y="3397250"/>
          <p14:tracePt t="177831" x="3835400" y="3384550"/>
          <p14:tracePt t="177849" x="3892550" y="3378200"/>
          <p14:tracePt t="177863" x="3930650" y="3378200"/>
          <p14:tracePt t="177880" x="3962400" y="3384550"/>
          <p14:tracePt t="177897" x="3994150" y="3422650"/>
          <p14:tracePt t="177913" x="4006850" y="3441700"/>
          <p14:tracePt t="177930" x="4019550" y="3498850"/>
          <p14:tracePt t="177947" x="4019550" y="3556000"/>
          <p14:tracePt t="177963" x="4019550" y="3613150"/>
          <p14:tracePt t="177980" x="4019550" y="3657600"/>
          <p14:tracePt t="177997" x="4019550" y="3714750"/>
          <p14:tracePt t="178002" x="4019550" y="3727450"/>
          <p14:tracePt t="178013" x="4006850" y="3752850"/>
          <p14:tracePt t="178033" x="3981450" y="3797300"/>
          <p14:tracePt t="178047" x="3975100" y="3803650"/>
          <p14:tracePt t="178064" x="3962400" y="3810000"/>
          <p14:tracePt t="178080" x="3905250" y="3810000"/>
          <p14:tracePt t="178097" x="3829050" y="3810000"/>
          <p14:tracePt t="178114" x="3733800" y="3810000"/>
          <p14:tracePt t="178131" x="3670300" y="3810000"/>
          <p14:tracePt t="178147" x="3613150" y="3810000"/>
          <p14:tracePt t="178164" x="3575050" y="3816350"/>
          <p14:tracePt t="178180" x="3549650" y="3835400"/>
          <p14:tracePt t="178197" x="3543300" y="3841750"/>
          <p14:tracePt t="178214" x="3524250" y="3860800"/>
          <p14:tracePt t="178247" x="3517900" y="3873500"/>
          <p14:tracePt t="178263" x="3517900" y="3898900"/>
          <p14:tracePt t="178280" x="3517900" y="3911600"/>
          <p14:tracePt t="178297" x="3517900" y="3930650"/>
          <p14:tracePt t="178314" x="3517900" y="3956050"/>
          <p14:tracePt t="178331" x="3517900" y="3975100"/>
          <p14:tracePt t="178347" x="3517900" y="4000500"/>
          <p14:tracePt t="178364" x="3511550" y="4013200"/>
          <p14:tracePt t="178381" x="3498850" y="4032250"/>
          <p14:tracePt t="178397" x="3492500" y="4038600"/>
          <p14:tracePt t="178414" x="3479800" y="4057650"/>
          <p14:tracePt t="178431" x="3460750" y="4083050"/>
          <p14:tracePt t="178447" x="3448050" y="4089400"/>
          <p14:tracePt t="178464" x="3429000" y="4095750"/>
          <p14:tracePt t="178481" x="3397250" y="4108450"/>
          <p14:tracePt t="178497" x="3359150" y="4114800"/>
          <p14:tracePt t="178514" x="3321050" y="4121150"/>
          <p14:tracePt t="178531" x="3270250" y="4121150"/>
          <p14:tracePt t="178547" x="3238500" y="4121150"/>
          <p14:tracePt t="178564" x="3194050" y="4121150"/>
          <p14:tracePt t="178580" x="3155950" y="4121150"/>
          <p14:tracePt t="178597" x="3098800" y="4121150"/>
          <p14:tracePt t="178614" x="3048000" y="4102100"/>
          <p14:tracePt t="178631" x="3022600" y="4076700"/>
          <p14:tracePt t="178647" x="3009900" y="4064000"/>
          <p14:tracePt t="178664" x="2927350" y="3949700"/>
          <p14:tracePt t="178681" x="2857500" y="3873500"/>
          <p14:tracePt t="178698" x="2813050" y="3822700"/>
          <p14:tracePt t="178714" x="2781300" y="3790950"/>
          <p14:tracePt t="178731" x="2781300" y="3765550"/>
          <p14:tracePt t="178747" x="2781300" y="3708400"/>
          <p14:tracePt t="178764" x="2787650" y="3657600"/>
          <p14:tracePt t="178781" x="2819400" y="3613150"/>
          <p14:tracePt t="178798" x="2857500" y="3556000"/>
          <p14:tracePt t="178815" x="2895600" y="3505200"/>
          <p14:tracePt t="178832" x="2927350" y="3473450"/>
          <p14:tracePt t="178848" x="2965450" y="3422650"/>
          <p14:tracePt t="178864" x="2990850" y="3390900"/>
          <p14:tracePt t="178881" x="3009900" y="3384550"/>
          <p14:tracePt t="178898" x="3048000" y="3365500"/>
          <p14:tracePt t="178914" x="3073400" y="3359150"/>
          <p14:tracePt t="178931" x="3105150" y="3352800"/>
          <p14:tracePt t="178948" x="3149600" y="3352800"/>
          <p14:tracePt t="178964" x="3213100" y="3352800"/>
          <p14:tracePt t="178981" x="3270250" y="3352800"/>
          <p14:tracePt t="178998" x="3314700" y="3346450"/>
          <p14:tracePt t="179006" x="3333750" y="3346450"/>
          <p14:tracePt t="179014" x="3359150" y="3346450"/>
          <p14:tracePt t="179032" x="3409950" y="3327400"/>
          <p14:tracePt t="179047" x="3467100" y="3321050"/>
          <p14:tracePt t="179064" x="3505200" y="3321050"/>
          <p14:tracePt t="179081" x="3549650" y="3321050"/>
          <p14:tracePt t="179098" x="3575050" y="3321050"/>
          <p14:tracePt t="179114" x="3600450" y="3321050"/>
          <p14:tracePt t="179131" x="3644900" y="3333750"/>
          <p14:tracePt t="179148" x="3683000" y="3346450"/>
          <p14:tracePt t="179165" x="3708400" y="3365500"/>
          <p14:tracePt t="179181" x="3733800" y="3365500"/>
          <p14:tracePt t="179198" x="3752850" y="3384550"/>
          <p14:tracePt t="179216" x="3771900" y="3403600"/>
          <p14:tracePt t="179233" x="3816350" y="3448050"/>
          <p14:tracePt t="179248" x="3822700" y="3454400"/>
          <p14:tracePt t="179264" x="3835400" y="3467100"/>
          <p14:tracePt t="179281" x="3835400" y="3473450"/>
          <p14:tracePt t="179298" x="3835400" y="3492500"/>
          <p14:tracePt t="179315" x="3835400" y="3511550"/>
          <p14:tracePt t="179331" x="3835400" y="3543300"/>
          <p14:tracePt t="179348" x="3835400" y="3568700"/>
          <p14:tracePt t="179365" x="3835400" y="3594100"/>
          <p14:tracePt t="179381" x="3835400" y="3613150"/>
          <p14:tracePt t="179398" x="3835400" y="3625850"/>
          <p14:tracePt t="179415" x="3835400" y="3644900"/>
          <p14:tracePt t="179431" x="3835400" y="3657600"/>
          <p14:tracePt t="179448" x="3822700" y="3683000"/>
          <p14:tracePt t="179464" x="3797300" y="3708400"/>
          <p14:tracePt t="179481" x="3784600" y="3727450"/>
          <p14:tracePt t="179498" x="3771900" y="3746500"/>
          <p14:tracePt t="179515" x="3759200" y="3759200"/>
          <p14:tracePt t="179532" x="3740150" y="3784600"/>
          <p14:tracePt t="179548" x="3714750" y="3803650"/>
          <p14:tracePt t="179565" x="3708400" y="3810000"/>
          <p14:tracePt t="179581" x="3683000" y="3841750"/>
          <p14:tracePt t="179598" x="3663950" y="3848100"/>
          <p14:tracePt t="179615" x="3644900" y="3867150"/>
          <p14:tracePt t="179632" x="3613150" y="3879850"/>
          <p14:tracePt t="179648" x="3575050" y="3892550"/>
          <p14:tracePt t="179665" x="3549650" y="3898900"/>
          <p14:tracePt t="179682" x="3498850" y="3917950"/>
          <p14:tracePt t="179698" x="3460750" y="3943350"/>
          <p14:tracePt t="179715" x="3448050" y="3949700"/>
          <p14:tracePt t="179732" x="3441700" y="3949700"/>
          <p14:tracePt t="179749" x="3435350" y="3956050"/>
          <p14:tracePt t="179765" x="3429000" y="3968750"/>
          <p14:tracePt t="179798" x="3416300" y="3975100"/>
          <p14:tracePt t="179816" x="3409950" y="3975100"/>
          <p14:tracePt t="179832" x="3378200" y="4000500"/>
          <p14:tracePt t="179848" x="3340100" y="4006850"/>
          <p14:tracePt t="179865" x="3295650" y="4025900"/>
          <p14:tracePt t="179882" x="3238500" y="4044950"/>
          <p14:tracePt t="179899" x="3213100" y="4057650"/>
          <p14:tracePt t="179915" x="3187700" y="4057650"/>
          <p14:tracePt t="179932" x="3181350" y="4064000"/>
          <p14:tracePt t="179971" x="3175000" y="4064000"/>
          <p14:tracePt t="179989" x="3162300" y="4064000"/>
          <p14:tracePt t="179998" x="3155950" y="4064000"/>
          <p14:tracePt t="180015" x="3130550" y="4064000"/>
          <p14:tracePt t="180032" x="3067050" y="4057650"/>
          <p14:tracePt t="180049" x="3041650" y="4051300"/>
          <p14:tracePt t="180065" x="3022600" y="4051300"/>
          <p14:tracePt t="180082" x="3022600" y="4044950"/>
          <p14:tracePt t="180098" x="3016250" y="4038600"/>
          <p14:tracePt t="180115" x="3009900" y="4032250"/>
          <p14:tracePt t="180148" x="3009900" y="4025900"/>
          <p14:tracePt t="180165" x="3009900" y="4006850"/>
          <p14:tracePt t="180182" x="2997200" y="3994150"/>
          <p14:tracePt t="180199" x="2997200" y="3981450"/>
          <p14:tracePt t="180215" x="2997200" y="3968750"/>
          <p14:tracePt t="180232" x="2997200" y="3956050"/>
          <p14:tracePt t="180249" x="2997200" y="3905250"/>
          <p14:tracePt t="180265" x="2997200" y="3873500"/>
          <p14:tracePt t="180282" x="2997200" y="3841750"/>
          <p14:tracePt t="180299" x="3003550" y="3829050"/>
          <p14:tracePt t="180315" x="3022600" y="3810000"/>
          <p14:tracePt t="180332" x="3028950" y="3797300"/>
          <p14:tracePt t="180349" x="3054350" y="3771900"/>
          <p14:tracePt t="180365" x="3079750" y="3746500"/>
          <p14:tracePt t="180382" x="3105150" y="3721100"/>
          <p14:tracePt t="180399" x="3130550" y="3695700"/>
          <p14:tracePt t="180416" x="3149600" y="3676650"/>
          <p14:tracePt t="180432" x="3168650" y="3651250"/>
          <p14:tracePt t="180449" x="3194050" y="3638550"/>
          <p14:tracePt t="180465" x="3206750" y="3632200"/>
          <p14:tracePt t="180482" x="3225800" y="3625850"/>
          <p14:tracePt t="180499" x="3232150" y="3625850"/>
          <p14:tracePt t="180507" x="3238500" y="3619500"/>
          <p14:tracePt t="180516" x="3251200" y="3619500"/>
          <p14:tracePt t="180532" x="3257550" y="3619500"/>
          <p14:tracePt t="180549" x="3282950" y="3619500"/>
          <p14:tracePt t="180566" x="3321050" y="3619500"/>
          <p14:tracePt t="180582" x="3371850" y="3619500"/>
          <p14:tracePt t="180599" x="3416300" y="3619500"/>
          <p14:tracePt t="180619" x="3448050" y="3619500"/>
          <p14:tracePt t="180633" x="3460750" y="3625850"/>
          <p14:tracePt t="180649" x="3467100" y="3638550"/>
          <p14:tracePt t="180665" x="3492500" y="3683000"/>
          <p14:tracePt t="180682" x="3517900" y="3721100"/>
          <p14:tracePt t="180699" x="3517900" y="3752850"/>
          <p14:tracePt t="180716" x="3517900" y="3810000"/>
          <p14:tracePt t="180732" x="3517900" y="3848100"/>
          <p14:tracePt t="180749" x="3511550" y="3892550"/>
          <p14:tracePt t="180766" x="3479800" y="3943350"/>
          <p14:tracePt t="180783" x="3441700" y="3975100"/>
          <p14:tracePt t="180801" x="3409950" y="3987800"/>
          <p14:tracePt t="180816" x="3378200" y="3994150"/>
          <p14:tracePt t="180832" x="3333750" y="3994150"/>
          <p14:tracePt t="180849" x="3321050" y="3994150"/>
          <p14:tracePt t="180866" x="3308350" y="4000500"/>
          <p14:tracePt t="180883" x="3302000" y="4000500"/>
          <p14:tracePt t="181042" x="3295650" y="4000500"/>
          <p14:tracePt t="181058" x="3289300" y="4006850"/>
          <p14:tracePt t="181213" x="3282950" y="4006850"/>
          <p14:tracePt t="182693" x="3282950" y="4013200"/>
          <p14:tracePt t="182699" x="3282950" y="4019550"/>
          <p14:tracePt t="182707" x="3321050" y="4025900"/>
          <p14:tracePt t="182717" x="3384550" y="4032250"/>
          <p14:tracePt t="182734" x="3575050" y="4064000"/>
          <p14:tracePt t="182751" x="3708400" y="4076700"/>
          <p14:tracePt t="182767" x="3765550" y="4089400"/>
          <p14:tracePt t="182784" x="3797300" y="4095750"/>
          <p14:tracePt t="182801" x="3829050" y="4095750"/>
          <p14:tracePt t="182877" x="3841750" y="4095750"/>
          <p14:tracePt t="182932" x="3848100" y="4095750"/>
          <p14:tracePt t="182998" x="3854450" y="4095750"/>
          <p14:tracePt t="183006" x="3867150" y="4095750"/>
          <p14:tracePt t="183027" x="3873500" y="4095750"/>
          <p14:tracePt t="183043" x="3879850" y="4095750"/>
          <p14:tracePt t="183051" x="3886200" y="4095750"/>
          <p14:tracePt t="183061" x="3892550" y="4095750"/>
          <p14:tracePt t="183171" x="3898900" y="4095750"/>
          <p14:tracePt t="183350" x="3892550" y="4095750"/>
          <p14:tracePt t="183373" x="3879850" y="4095750"/>
          <p14:tracePt t="183381" x="3873500" y="4095750"/>
          <p14:tracePt t="183413" x="3860800" y="4089400"/>
          <p14:tracePt t="183491" x="3848100" y="4076700"/>
          <p14:tracePt t="183515" x="3848100" y="4070350"/>
          <p14:tracePt t="183523" x="3854450" y="4070350"/>
          <p14:tracePt t="183540" x="3860800" y="4064000"/>
          <p14:tracePt t="183555" x="3867150" y="4064000"/>
          <p14:tracePt t="183563" x="3873500" y="4064000"/>
          <p14:tracePt t="183622" x="3886200" y="4064000"/>
          <p14:tracePt t="183836" x="3892550" y="4064000"/>
          <p14:tracePt t="183846" x="3898900" y="4064000"/>
          <p14:tracePt t="183854" x="3911600" y="4064000"/>
          <p14:tracePt t="183860" x="3911600" y="4057650"/>
          <p14:tracePt t="183877" x="3917950" y="4057650"/>
          <p14:tracePt t="183894" x="3924300" y="4057650"/>
          <p14:tracePt t="185629" x="3917950" y="4057650"/>
          <p14:tracePt t="185653" x="3911600" y="4057650"/>
          <p14:tracePt t="185670" x="3898900" y="4057650"/>
          <p14:tracePt t="185852" x="3911600" y="4057650"/>
          <p14:tracePt t="185861" x="3930650" y="4057650"/>
          <p14:tracePt t="185868" x="3949700" y="4057650"/>
          <p14:tracePt t="185878" x="3994150" y="4057650"/>
          <p14:tracePt t="185893" x="4140200" y="4057650"/>
          <p14:tracePt t="185909" x="4318000" y="4057650"/>
          <p14:tracePt t="185926" x="4527550" y="4057650"/>
          <p14:tracePt t="185943" x="4711700" y="4076700"/>
          <p14:tracePt t="185960" x="4832350" y="4089400"/>
          <p14:tracePt t="185976" x="4933950" y="4089400"/>
          <p14:tracePt t="185993" x="5022850" y="4095750"/>
          <p14:tracePt t="186011" x="5111750" y="4102100"/>
          <p14:tracePt t="186027" x="5162550" y="4114800"/>
          <p14:tracePt t="186043" x="5219700" y="4121150"/>
          <p14:tracePt t="186060" x="5276850" y="4127500"/>
          <p14:tracePt t="186077" x="5327650" y="4133850"/>
          <p14:tracePt t="186102" x="5416550" y="4140200"/>
          <p14:tracePt t="186110" x="5441950" y="4146550"/>
          <p14:tracePt t="186126" x="5467350" y="4152900"/>
          <p14:tracePt t="186143" x="5492750" y="4152900"/>
          <p14:tracePt t="186302" x="5505450" y="4152900"/>
          <p14:tracePt t="186317" x="5511800" y="4152900"/>
          <p14:tracePt t="186349" x="5473700" y="4152900"/>
          <p14:tracePt t="186359" x="5416550" y="4152900"/>
          <p14:tracePt t="186367" x="5410200" y="4152900"/>
          <p14:tracePt t="186774" x="5384800" y="4152900"/>
          <p14:tracePt t="186781" x="5372100" y="4152900"/>
          <p14:tracePt t="186788" x="5365750" y="4152900"/>
          <p14:tracePt t="186797" x="5353050" y="4152900"/>
          <p14:tracePt t="186829" x="5340350" y="4152900"/>
          <p14:tracePt t="186869" x="5334000" y="4152900"/>
          <p14:tracePt t="186887" x="5327650" y="4152900"/>
          <p14:tracePt t="186902" x="5321300" y="4152900"/>
          <p14:tracePt t="186940" x="5314950" y="4152900"/>
          <p14:tracePt t="186975" x="5308600" y="4152900"/>
          <p14:tracePt t="186996" x="5302250" y="4152900"/>
          <p14:tracePt t="187007" x="5295900" y="4152900"/>
          <p14:tracePt t="187013" x="5289550" y="4152900"/>
          <p14:tracePt t="187029" x="5283200" y="4152900"/>
          <p14:tracePt t="187036" x="5264150" y="4152900"/>
          <p14:tracePt t="187048" x="5232400" y="4146550"/>
          <p14:tracePt t="187064" x="5105400" y="4133850"/>
          <p14:tracePt t="187081" x="4876800" y="4095750"/>
          <p14:tracePt t="187086" x="4781550" y="4089400"/>
          <p14:tracePt t="187098" x="4686300" y="4070350"/>
          <p14:tracePt t="187115" x="4610100" y="4064000"/>
          <p14:tracePt t="187131" x="4603750" y="4064000"/>
          <p14:tracePt t="187416" x="4616450" y="4064000"/>
          <p14:tracePt t="187423" x="4648200" y="4064000"/>
          <p14:tracePt t="187430" x="4679950" y="4064000"/>
          <p14:tracePt t="187439" x="4718050" y="4064000"/>
          <p14:tracePt t="187456" x="4756150" y="4064000"/>
          <p14:tracePt t="187473" x="4813300" y="4064000"/>
          <p14:tracePt t="187490" x="4883150" y="4076700"/>
          <p14:tracePt t="187506" x="4946650" y="4076700"/>
          <p14:tracePt t="187524" x="5010150" y="4076700"/>
          <p14:tracePt t="187539" x="5124450" y="4083050"/>
          <p14:tracePt t="187556" x="5181600" y="4095750"/>
          <p14:tracePt t="187573" x="5219700" y="4102100"/>
          <p14:tracePt t="187589" x="5264150" y="4102100"/>
          <p14:tracePt t="187606" x="5289550" y="4108450"/>
          <p14:tracePt t="187623" x="5334000" y="4127500"/>
          <p14:tracePt t="187640" x="5391150" y="4133850"/>
          <p14:tracePt t="187657" x="5480050" y="4140200"/>
          <p14:tracePt t="187673" x="5562600" y="4146550"/>
          <p14:tracePt t="187690" x="5689600" y="4146550"/>
          <p14:tracePt t="187707" x="5778500" y="4146550"/>
          <p14:tracePt t="187724" x="5949950" y="4171950"/>
          <p14:tracePt t="187740" x="6064250" y="4184650"/>
          <p14:tracePt t="187756" x="6153150" y="4197350"/>
          <p14:tracePt t="187773" x="6229350" y="4210050"/>
          <p14:tracePt t="187790" x="6292850" y="4210050"/>
          <p14:tracePt t="187807" x="6350000" y="4210050"/>
          <p14:tracePt t="187824" x="6407150" y="4210050"/>
          <p14:tracePt t="187840" x="6451600" y="4210050"/>
          <p14:tracePt t="187857" x="6502400" y="4210050"/>
          <p14:tracePt t="187873" x="6559550" y="4210050"/>
          <p14:tracePt t="187890" x="6597650" y="4216400"/>
          <p14:tracePt t="187907" x="6648450" y="4216400"/>
          <p14:tracePt t="187925" x="6718300" y="4235450"/>
          <p14:tracePt t="187940" x="6756400" y="4235450"/>
          <p14:tracePt t="187956" x="6781800" y="4235450"/>
          <p14:tracePt t="187973" x="6819900" y="4235450"/>
          <p14:tracePt t="187990" x="6858000" y="4235450"/>
          <p14:tracePt t="188007" x="6896100" y="4235450"/>
          <p14:tracePt t="188023" x="6940550" y="4235450"/>
          <p14:tracePt t="188040" x="6985000" y="4235450"/>
          <p14:tracePt t="188057" x="7023100" y="4235450"/>
          <p14:tracePt t="188073" x="7061200" y="4235450"/>
          <p14:tracePt t="188090" x="7099300" y="4235450"/>
          <p14:tracePt t="188095" x="7118350" y="4235450"/>
          <p14:tracePt t="188109" x="7124700" y="4235450"/>
          <p14:tracePt t="188126" x="7169150" y="4235450"/>
          <p14:tracePt t="188140" x="7194550" y="4235450"/>
          <p14:tracePt t="188157" x="7219950" y="4235450"/>
          <p14:tracePt t="188173" x="7277100" y="4235450"/>
          <p14:tracePt t="188190" x="7346950" y="4235450"/>
          <p14:tracePt t="188207" x="7423150" y="4235450"/>
          <p14:tracePt t="188223" x="7493000" y="4235450"/>
          <p14:tracePt t="188240" x="7556500" y="4235450"/>
          <p14:tracePt t="188257" x="7613650" y="4235450"/>
          <p14:tracePt t="188274" x="7651750" y="4235450"/>
          <p14:tracePt t="188290" x="7683500" y="4235450"/>
          <p14:tracePt t="188307" x="7708900" y="4235450"/>
          <p14:tracePt t="188324" x="7766050" y="4235450"/>
          <p14:tracePt t="188340" x="7810500" y="4235450"/>
          <p14:tracePt t="188357" x="7854950" y="4235450"/>
          <p14:tracePt t="188374" x="7893050" y="4235450"/>
          <p14:tracePt t="188390" x="7912100" y="4235450"/>
          <p14:tracePt t="188407" x="7937500" y="4235450"/>
          <p14:tracePt t="188424" x="7975600" y="4235450"/>
          <p14:tracePt t="188440" x="8032750" y="4235450"/>
          <p14:tracePt t="188457" x="8083550" y="4235450"/>
          <p14:tracePt t="188474" x="8134350" y="4235450"/>
          <p14:tracePt t="188490" x="8172450" y="4235450"/>
          <p14:tracePt t="188509" x="8216900" y="4235450"/>
          <p14:tracePt t="188524" x="8248650" y="4229100"/>
          <p14:tracePt t="188541" x="8267700" y="4222750"/>
          <p14:tracePt t="188557" x="8280400" y="4210050"/>
          <p14:tracePt t="188574" x="8299450" y="4203700"/>
          <p14:tracePt t="188590" x="8305800" y="4203700"/>
          <p14:tracePt t="188607" x="8331200" y="4203700"/>
          <p14:tracePt t="188624" x="8375650" y="4203700"/>
          <p14:tracePt t="188641" x="8458200" y="4203700"/>
          <p14:tracePt t="188657" x="8642350" y="4203700"/>
          <p14:tracePt t="188674" x="8826500" y="4203700"/>
          <p14:tracePt t="188690" x="8978900" y="4171950"/>
          <p14:tracePt t="188710" x="9118600" y="4127500"/>
          <p14:tracePt t="188725" x="9144000" y="4114800"/>
          <p14:tracePt t="188741" x="9150350" y="4114800"/>
          <p14:tracePt t="190264" x="9156700" y="4108450"/>
          <p14:tracePt t="190326" x="9156700" y="4102100"/>
          <p14:tracePt t="190414" x="9156700" y="4095750"/>
          <p14:tracePt t="190438" x="9124950" y="4089400"/>
          <p14:tracePt t="190447" x="9074150" y="4070350"/>
          <p14:tracePt t="190454" x="9004300" y="4064000"/>
          <p14:tracePt t="190464" x="8915400" y="4057650"/>
          <p14:tracePt t="190475" x="8807450" y="4038600"/>
          <p14:tracePt t="190492" x="8597900" y="4032250"/>
          <p14:tracePt t="190509" x="8394700" y="4032250"/>
          <p14:tracePt t="190525" x="8356600" y="4032250"/>
          <p14:tracePt t="190541" x="8318500" y="4025900"/>
          <p14:tracePt t="190577" x="8312150" y="4025900"/>
          <p14:tracePt t="190606" x="8305800" y="4025900"/>
          <p14:tracePt t="190614" x="8293100" y="4025900"/>
          <p14:tracePt t="190625" x="8280400" y="4025900"/>
          <p14:tracePt t="190642" x="8248650" y="4019550"/>
          <p14:tracePt t="190648" x="8216900" y="4019550"/>
          <p14:tracePt t="190658" x="8178800" y="4000500"/>
          <p14:tracePt t="190675" x="8064500" y="4000500"/>
          <p14:tracePt t="190692" x="7874000" y="4000500"/>
          <p14:tracePt t="190709" x="7696200" y="4000500"/>
          <p14:tracePt t="190725" x="7499350" y="4038600"/>
          <p14:tracePt t="190742" x="7448550" y="4051300"/>
          <p14:tracePt t="190758" x="7429500" y="4051300"/>
          <p14:tracePt t="190775" x="7423150" y="4051300"/>
          <p14:tracePt t="190792" x="7410450" y="4051300"/>
          <p14:tracePt t="190809" x="7397750" y="4051300"/>
          <p14:tracePt t="190825" x="7346950" y="4070350"/>
          <p14:tracePt t="190842" x="7270750" y="4083050"/>
          <p14:tracePt t="190859" x="7169150" y="4089400"/>
          <p14:tracePt t="190875" x="7073900" y="4114800"/>
          <p14:tracePt t="190892" x="6965950" y="4121150"/>
          <p14:tracePt t="190911" x="6826250" y="4165600"/>
          <p14:tracePt t="190925" x="6743700" y="4191000"/>
          <p14:tracePt t="190942" x="6711950" y="4197350"/>
          <p14:tracePt t="190999" x="6699250" y="4203700"/>
          <p14:tracePt t="191007" x="6692900" y="4203700"/>
          <p14:tracePt t="191014" x="6686550" y="4203700"/>
          <p14:tracePt t="191025" x="6667500" y="4203700"/>
          <p14:tracePt t="191042" x="6635750" y="4216400"/>
          <p14:tracePt t="191059" x="6604000" y="4222750"/>
          <p14:tracePt t="191104" x="6597650" y="4222750"/>
          <p14:tracePt t="191879" x="6591300" y="4222750"/>
          <p14:tracePt t="191889" x="6578600" y="4222750"/>
          <p14:tracePt t="191897" x="6553200" y="4216400"/>
          <p14:tracePt t="191906" x="6546850" y="4210050"/>
          <p14:tracePt t="191919" x="6515100" y="4178300"/>
          <p14:tracePt t="191936" x="6483350" y="4159250"/>
          <p14:tracePt t="191952" x="6464300" y="4146550"/>
          <p14:tracePt t="192185" x="6438900" y="4127500"/>
          <p14:tracePt t="192199" x="6432550" y="4121150"/>
          <p14:tracePt t="192208" x="6426200" y="4121150"/>
          <p14:tracePt t="192215" x="6419850" y="4121150"/>
          <p14:tracePt t="192224" x="6413500" y="4121150"/>
          <p14:tracePt t="192241" x="6407150" y="4121150"/>
          <p14:tracePt t="192258" x="6394450" y="4108450"/>
          <p14:tracePt t="192275" x="6381750" y="4102100"/>
          <p14:tracePt t="192291" x="6362700" y="4102100"/>
          <p14:tracePt t="192313" x="6356350" y="4095750"/>
          <p14:tracePt t="192324" x="6350000" y="4089400"/>
          <p14:tracePt t="192341" x="6343650" y="4076700"/>
          <p14:tracePt t="192375" x="6337300" y="4070350"/>
          <p14:tracePt t="193558" x="6337300" y="4064000"/>
          <p14:tracePt t="193567" x="6337300" y="4057650"/>
          <p14:tracePt t="193575" x="6337300" y="4038600"/>
          <p14:tracePt t="193585" x="6337300" y="4032250"/>
          <p14:tracePt t="193598" x="6337300" y="3975100"/>
          <p14:tracePt t="193615" x="6324600" y="3848100"/>
          <p14:tracePt t="193632" x="6280150" y="3549650"/>
          <p14:tracePt t="193649" x="6223000" y="3175000"/>
          <p14:tracePt t="193665" x="6096000" y="2743200"/>
          <p14:tracePt t="193682" x="5918200" y="2355850"/>
          <p14:tracePt t="193699" x="5778500" y="2152650"/>
          <p14:tracePt t="193715" x="5702300" y="2051050"/>
          <p14:tracePt t="193732" x="5664200" y="2006600"/>
          <p14:tracePt t="193749" x="5632450" y="1974850"/>
          <p14:tracePt t="193765" x="5594350" y="1930400"/>
          <p14:tracePt t="193782" x="5581650" y="1930400"/>
          <p14:tracePt t="193799" x="5581650" y="1924050"/>
          <p14:tracePt t="193815" x="5575300" y="1917700"/>
          <p14:tracePt t="193832" x="5568950" y="1911350"/>
          <p14:tracePt t="193849" x="5562600" y="1892300"/>
          <p14:tracePt t="193865" x="5556250" y="1873250"/>
          <p14:tracePt t="193882" x="5524500" y="1803400"/>
          <p14:tracePt t="193899" x="5473700" y="1739900"/>
          <p14:tracePt t="193915" x="5448300" y="1708150"/>
          <p14:tracePt t="193932" x="5435600" y="1695450"/>
          <p14:tracePt t="193949" x="5422900" y="1689100"/>
          <p14:tracePt t="193966" x="5410200" y="1689100"/>
          <p14:tracePt t="193982" x="5403850" y="1708150"/>
          <p14:tracePt t="193999" x="5403850" y="1733550"/>
          <p14:tracePt t="194015" x="5403850" y="1758950"/>
          <p14:tracePt t="194032" x="5435600" y="1784350"/>
          <p14:tracePt t="194049" x="5473700" y="1822450"/>
          <p14:tracePt t="194065" x="5486400" y="1841500"/>
          <p14:tracePt t="194082" x="5499100" y="1854200"/>
          <p14:tracePt t="194130" x="5499100" y="1860550"/>
          <p14:tracePt t="194143" x="5499100" y="1866900"/>
          <p14:tracePt t="194153" x="5499100" y="1879600"/>
          <p14:tracePt t="194166" x="5499100" y="1892300"/>
          <p14:tracePt t="194183" x="5473700" y="1968500"/>
          <p14:tracePt t="194199" x="5454650" y="2051050"/>
          <p14:tracePt t="194216" x="5454650" y="2139950"/>
          <p14:tracePt t="194233" x="5454650" y="2152650"/>
          <p14:tracePt t="194249" x="5454650" y="2159000"/>
          <p14:tracePt t="194355" x="5454650" y="2165350"/>
          <p14:tracePt t="194370" x="5454650" y="2178050"/>
          <p14:tracePt t="194376" x="5454650" y="2184400"/>
          <p14:tracePt t="194386" x="5461000" y="2203450"/>
          <p14:tracePt t="194399" x="5473700" y="2235200"/>
          <p14:tracePt t="194416" x="5480050" y="2254250"/>
          <p14:tracePt t="194433" x="5480050" y="2260600"/>
          <p14:tracePt t="194449" x="5480050" y="2266950"/>
          <p14:tracePt t="194483" x="5480050" y="2273300"/>
          <p14:tracePt t="194500" x="5454650" y="2273300"/>
          <p14:tracePt t="194516" x="5378450" y="2266950"/>
          <p14:tracePt t="194533" x="5308600" y="2241550"/>
          <p14:tracePt t="194550" x="5270500" y="2228850"/>
          <p14:tracePt t="194566" x="5232400" y="2209800"/>
          <p14:tracePt t="194583" x="5213350" y="2197100"/>
          <p14:tracePt t="194600" x="5207000" y="2190750"/>
          <p14:tracePt t="194616" x="5207000" y="2178050"/>
          <p14:tracePt t="194633" x="5207000" y="2159000"/>
          <p14:tracePt t="194650" x="5207000" y="2139950"/>
          <p14:tracePt t="194666" x="5207000" y="2101850"/>
          <p14:tracePt t="194683" x="5187950" y="2032000"/>
          <p14:tracePt t="194690" x="5187950" y="2012950"/>
          <p14:tracePt t="194700" x="5187950" y="1981200"/>
          <p14:tracePt t="194716" x="5187950" y="1917700"/>
          <p14:tracePt t="194733" x="5187950" y="1847850"/>
          <p14:tracePt t="194750" x="5194300" y="1790700"/>
          <p14:tracePt t="194766" x="5219700" y="1746250"/>
          <p14:tracePt t="194783" x="5238750" y="1720850"/>
          <p14:tracePt t="194800" x="5270500" y="1714500"/>
          <p14:tracePt t="194816" x="5314950" y="1714500"/>
          <p14:tracePt t="194833" x="5403850" y="1714500"/>
          <p14:tracePt t="194850" x="5448300" y="1708150"/>
          <p14:tracePt t="194867" x="5467350" y="1708150"/>
          <p14:tracePt t="194900" x="5473700" y="1708150"/>
          <p14:tracePt t="194917" x="5480050" y="1746250"/>
          <p14:tracePt t="194933" x="5524500" y="1905000"/>
          <p14:tracePt t="194950" x="5562600" y="2108200"/>
          <p14:tracePt t="194968" x="5619750" y="2489200"/>
          <p14:tracePt t="194983" x="5708650" y="2813050"/>
          <p14:tracePt t="195000" x="5765800" y="3067050"/>
          <p14:tracePt t="195017" x="5797550" y="3257550"/>
          <p14:tracePt t="195034" x="5816600" y="3403600"/>
          <p14:tracePt t="195050" x="5816600" y="3467100"/>
          <p14:tracePt t="195067" x="5816600" y="3473450"/>
          <p14:tracePt t="195084" x="5810250" y="3492500"/>
          <p14:tracePt t="195100" x="5797550" y="3498850"/>
          <p14:tracePt t="195117" x="5772150" y="3524250"/>
          <p14:tracePt t="195134" x="5740400" y="3587750"/>
          <p14:tracePt t="195150" x="5727700" y="3663950"/>
          <p14:tracePt t="195167" x="5727700" y="3752850"/>
          <p14:tracePt t="195183" x="5753100" y="3860800"/>
          <p14:tracePt t="195200" x="5816600" y="3956050"/>
          <p14:tracePt t="195217" x="5930900" y="4038600"/>
          <p14:tracePt t="195234" x="6089650" y="4121150"/>
          <p14:tracePt t="195250" x="6235700" y="4146550"/>
          <p14:tracePt t="195267" x="6324600" y="4159250"/>
          <p14:tracePt t="195284" x="6356350" y="4159250"/>
          <p14:tracePt t="195317" x="6356350" y="4133850"/>
          <p14:tracePt t="195334" x="6343650" y="4102100"/>
          <p14:tracePt t="195353" x="6286500" y="4051300"/>
          <p14:tracePt t="195367" x="6280150" y="4051300"/>
          <p14:tracePt t="195384" x="6280150" y="4044950"/>
          <p14:tracePt t="195400" x="6273800" y="4044950"/>
          <p14:tracePt t="195417" x="6267450" y="4032250"/>
          <p14:tracePt t="195433" x="6261100" y="4025900"/>
          <p14:tracePt t="195450" x="6261100" y="4006850"/>
          <p14:tracePt t="195467" x="6254750" y="4000500"/>
          <p14:tracePt t="195484" x="6248400" y="3987800"/>
          <p14:tracePt t="195500" x="6242050" y="3987800"/>
          <p14:tracePt t="195534" x="6235700" y="3987800"/>
          <p14:tracePt t="196762" x="6242050" y="3987800"/>
          <p14:tracePt t="196769" x="6248400" y="3987800"/>
          <p14:tracePt t="196778" x="6261100" y="3987800"/>
          <p14:tracePt t="196786" x="6280150" y="4000500"/>
          <p14:tracePt t="196802" x="6324600" y="4013200"/>
          <p14:tracePt t="196819" x="6350000" y="4019550"/>
          <p14:tracePt t="196836" x="6362700" y="4019550"/>
          <p14:tracePt t="196853" x="6375400" y="4025900"/>
          <p14:tracePt t="196869" x="6381750" y="4025900"/>
          <p14:tracePt t="196913" x="6394450" y="4025900"/>
          <p14:tracePt t="196921" x="6400800" y="4025900"/>
          <p14:tracePt t="196953" x="6407150" y="4025900"/>
          <p14:tracePt t="197170" x="6419850" y="4032250"/>
          <p14:tracePt t="197177" x="6419850" y="4038600"/>
          <p14:tracePt t="197185" x="6426200" y="4038600"/>
          <p14:tracePt t="197194" x="6445250" y="4044950"/>
          <p14:tracePt t="197211" x="6521450" y="4070350"/>
          <p14:tracePt t="197217" x="6565900" y="4076700"/>
          <p14:tracePt t="197228" x="6629400" y="4095750"/>
          <p14:tracePt t="197244" x="6756400" y="4102100"/>
          <p14:tracePt t="197261" x="6877050" y="4102100"/>
          <p14:tracePt t="197278" x="6940550" y="4102100"/>
          <p14:tracePt t="197294" x="6953250" y="4095750"/>
          <p14:tracePt t="197311" x="6972300" y="4083050"/>
          <p14:tracePt t="197328" x="6972300" y="4070350"/>
          <p14:tracePt t="197344" x="6965950" y="4064000"/>
          <p14:tracePt t="197915" x="6959600" y="4064000"/>
          <p14:tracePt t="197923" x="6953250" y="4064000"/>
          <p14:tracePt t="197930" x="6940550" y="4070350"/>
          <p14:tracePt t="197939" x="6934200" y="4070350"/>
          <p14:tracePt t="197956" x="6902450" y="4070350"/>
          <p14:tracePt t="197972" x="6883400" y="4070350"/>
          <p14:tracePt t="197989" x="6877050" y="4070350"/>
          <p14:tracePt t="198109" x="6870700" y="4070350"/>
          <p14:tracePt t="198139" x="6858000" y="4076700"/>
          <p14:tracePt t="198917" x="6851650" y="4076700"/>
          <p14:tracePt t="198923" x="6819900" y="4083050"/>
          <p14:tracePt t="198930" x="6775450" y="4089400"/>
          <p14:tracePt t="198941" x="6750050" y="4089400"/>
          <p14:tracePt t="198957" x="6743700" y="4089400"/>
          <p14:tracePt t="198974" x="6731000" y="4102100"/>
          <p14:tracePt t="198991" x="6718300" y="4108450"/>
          <p14:tracePt t="199007" x="6699250" y="4108450"/>
          <p14:tracePt t="199025" x="6667500" y="4108450"/>
          <p14:tracePt t="199041" x="6642100" y="4121150"/>
          <p14:tracePt t="199058" x="6629400" y="4121150"/>
          <p14:tracePt t="199074" x="6616700" y="4121150"/>
          <p14:tracePt t="199091" x="6597650" y="4121150"/>
          <p14:tracePt t="199763" x="6591300" y="4121150"/>
          <p14:tracePt t="199779" x="6578600" y="4121150"/>
          <p14:tracePt t="199803" x="6572250" y="4121150"/>
          <p14:tracePt t="199811" x="6559550" y="4121150"/>
          <p14:tracePt t="199820" x="6546850" y="4121150"/>
          <p14:tracePt t="199837" x="6508750" y="4102100"/>
          <p14:tracePt t="199853" x="6477000" y="4095750"/>
          <p14:tracePt t="199870" x="6464300" y="4095750"/>
          <p14:tracePt t="199887" x="6457950" y="4095750"/>
          <p14:tracePt t="199903" x="6451600" y="4095750"/>
          <p14:tracePt t="199971" x="6445250" y="4095750"/>
          <p14:tracePt t="200003" x="6438900" y="4089400"/>
          <p14:tracePt t="200134" x="6432550" y="4089400"/>
          <p14:tracePt t="200243" x="6426200" y="4089400"/>
          <p14:tracePt t="200251" x="6426200" y="4095750"/>
          <p14:tracePt t="200260" x="6413500" y="4102100"/>
          <p14:tracePt t="200277" x="6413500" y="4108450"/>
          <p14:tracePt t="200293" x="6413500" y="4114800"/>
          <p14:tracePt t="200370" x="6407150" y="4114800"/>
          <p14:tracePt t="200451" x="6394450" y="4114800"/>
          <p14:tracePt t="200483" x="6388100" y="4114800"/>
          <p14:tracePt t="200615" x="6381750" y="4108450"/>
          <p14:tracePt t="200643" x="6388100" y="4108450"/>
          <p14:tracePt t="200651" x="6413500" y="4095750"/>
          <p14:tracePt t="200661" x="6419850" y="4095750"/>
          <p14:tracePt t="200671" x="6451600" y="4089400"/>
          <p14:tracePt t="200688" x="6470650" y="4089400"/>
          <p14:tracePt t="200705" x="6496050" y="4089400"/>
          <p14:tracePt t="200721" x="6553200" y="4089400"/>
          <p14:tracePt t="200737" x="6661150" y="4089400"/>
          <p14:tracePt t="200754" x="6775450" y="4089400"/>
          <p14:tracePt t="200771" x="6864350" y="4089400"/>
          <p14:tracePt t="200788" x="6921500" y="4076700"/>
          <p14:tracePt t="200804" x="6927850" y="4076700"/>
          <p14:tracePt t="200838" x="6934200" y="4076700"/>
          <p14:tracePt t="200854" x="6946900" y="4076700"/>
          <p14:tracePt t="200871" x="6965950" y="4076700"/>
          <p14:tracePt t="200888" x="7048500" y="4076700"/>
          <p14:tracePt t="200906" x="7143750" y="4076700"/>
          <p14:tracePt t="200921" x="7270750" y="4076700"/>
          <p14:tracePt t="200938" x="7461250" y="4076700"/>
          <p14:tracePt t="200955" x="7613650" y="4076700"/>
          <p14:tracePt t="200971" x="7759700" y="4076700"/>
          <p14:tracePt t="200988" x="7912100" y="4095750"/>
          <p14:tracePt t="201005" x="8039100" y="4114800"/>
          <p14:tracePt t="201022" x="8140700" y="4146550"/>
          <p14:tracePt t="201038" x="8216900" y="4152900"/>
          <p14:tracePt t="201054" x="8255000" y="4152900"/>
          <p14:tracePt t="201088" x="8261350" y="4152900"/>
          <p14:tracePt t="201104" x="8293100" y="4171950"/>
          <p14:tracePt t="201121" x="8318500" y="4184650"/>
          <p14:tracePt t="201138" x="8540750" y="4248150"/>
          <p14:tracePt t="201155" x="8629650" y="4260850"/>
          <p14:tracePt t="201171" x="8674100" y="4260850"/>
          <p14:tracePt t="201188" x="8686800" y="4279900"/>
          <p14:tracePt t="201205" x="8661400" y="4356100"/>
          <p14:tracePt t="201221" x="8553450" y="4559300"/>
          <p14:tracePt t="201238" x="8375650" y="4895850"/>
          <p14:tracePt t="201255" x="8172450" y="5270500"/>
          <p14:tracePt t="201259" x="8108950" y="5391150"/>
          <p14:tracePt t="201271" x="8032750" y="5537200"/>
          <p14:tracePt t="201288" x="7962900" y="5721350"/>
          <p14:tracePt t="201305" x="7937500" y="5835650"/>
          <p14:tracePt t="201322" x="7931150" y="5880100"/>
          <p14:tracePt t="201338" x="7918450" y="5892800"/>
          <p14:tracePt t="201355" x="7899400" y="5892800"/>
          <p14:tracePt t="201372" x="7829550" y="5873750"/>
          <p14:tracePt t="201388" x="7727950" y="5842000"/>
          <p14:tracePt t="201405" x="7626350" y="5810250"/>
          <p14:tracePt t="201422" x="7550150" y="5797550"/>
          <p14:tracePt t="201438" x="7480300" y="5772150"/>
          <p14:tracePt t="201455" x="7429500" y="5759450"/>
          <p14:tracePt t="201472" x="7378700" y="5759450"/>
          <p14:tracePt t="201488" x="7334250" y="5759450"/>
          <p14:tracePt t="201505" x="7308850" y="5759450"/>
          <p14:tracePt t="201522" x="7264400" y="5759450"/>
          <p14:tracePt t="201539" x="7232650" y="5759450"/>
          <p14:tracePt t="201555" x="7175500" y="5759450"/>
          <p14:tracePt t="201572" x="7035800" y="5753100"/>
          <p14:tracePt t="201589" x="6813550" y="5676900"/>
          <p14:tracePt t="201605" x="6362700" y="5562600"/>
          <p14:tracePt t="201622" x="5842000" y="5467350"/>
          <p14:tracePt t="201638" x="5619750" y="5429250"/>
          <p14:tracePt t="201655" x="5594350" y="5429250"/>
          <p14:tracePt t="201688" x="5594350" y="5422900"/>
          <p14:tracePt t="201707" x="5645150" y="5422900"/>
          <p14:tracePt t="201722" x="5651500" y="5422900"/>
          <p14:tracePt t="201738" x="5657850" y="5422900"/>
          <p14:tracePt t="202182" x="5664200" y="5416550"/>
          <p14:tracePt t="202212" x="5664200" y="5403850"/>
          <p14:tracePt t="202220" x="5664200" y="5397500"/>
          <p14:tracePt t="202229" x="5664200" y="5391150"/>
          <p14:tracePt t="202240" x="5664200" y="5378450"/>
          <p14:tracePt t="202257" x="5664200" y="5346700"/>
          <p14:tracePt t="202275" x="5645150" y="5321300"/>
          <p14:tracePt t="202293" x="5645150" y="5308600"/>
          <p14:tracePt t="202306" x="5638800" y="5302250"/>
          <p14:tracePt t="202406" x="5626100" y="5295900"/>
          <p14:tracePt t="202412" x="5626100" y="5289550"/>
          <p14:tracePt t="202423" x="5613400" y="5276850"/>
          <p14:tracePt t="202439" x="5581650" y="5257800"/>
          <p14:tracePt t="202456" x="5543550" y="5232400"/>
          <p14:tracePt t="202475" x="5511800" y="5213350"/>
          <p14:tracePt t="202490" x="5499100" y="5207000"/>
          <p14:tracePt t="202506" x="5492750" y="5207000"/>
          <p14:tracePt t="202557" x="5486400" y="5207000"/>
          <p14:tracePt t="202630" x="5480050" y="5207000"/>
          <p14:tracePt t="202671" x="5467350" y="5207000"/>
          <p14:tracePt t="202684" x="5461000" y="5207000"/>
          <p14:tracePt t="203341" x="0" y="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087" y="1738312"/>
            <a:ext cx="10791825" cy="33813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93800" y="2362320"/>
              <a:ext cx="7702920" cy="3994560"/>
            </p14:xfrm>
          </p:contentPart>
        </mc:Choice>
        <mc:Fallback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84440" y="2352960"/>
                <a:ext cx="7721640" cy="401328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873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0325"/>
    </mc:Choice>
    <mc:Fallback>
      <p:transition spd="slow" advTm="1803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675" y="1471612"/>
            <a:ext cx="10534650" cy="39147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927000" y="2025720"/>
              <a:ext cx="10147680" cy="3238920"/>
            </p14:xfrm>
          </p:contentPart>
        </mc:Choice>
        <mc:Fallback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17640" y="2016360"/>
                <a:ext cx="10166400" cy="325764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688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0079"/>
    </mc:Choice>
    <mc:Fallback>
      <p:transition spd="slow" advTm="310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366" x="6686550" y="3835400"/>
          <p14:tracePt t="14381" x="6692900" y="3835400"/>
          <p14:tracePt t="14448" x="6699250" y="3835400"/>
          <p14:tracePt t="14465" x="6705600" y="3822700"/>
          <p14:tracePt t="14472" x="6705600" y="3816350"/>
          <p14:tracePt t="14480" x="6705600" y="3797300"/>
          <p14:tracePt t="14490" x="6705600" y="3778250"/>
          <p14:tracePt t="14507" x="6705600" y="3714750"/>
          <p14:tracePt t="14523" x="6705600" y="3638550"/>
          <p14:tracePt t="14540" x="6680200" y="3517900"/>
          <p14:tracePt t="14557" x="6629400" y="3384550"/>
          <p14:tracePt t="14573" x="6584950" y="3263900"/>
          <p14:tracePt t="14590" x="6527800" y="3149600"/>
          <p14:tracePt t="14594" x="6515100" y="3111500"/>
          <p14:tracePt t="14607" x="6508750" y="3086100"/>
          <p14:tracePt t="14611" x="6502400" y="3079750"/>
          <p14:tracePt t="14626" x="6496050" y="3073400"/>
          <p14:tracePt t="14696" x="6496050" y="3067050"/>
          <p14:tracePt t="14720" x="6496050" y="3060700"/>
          <p14:tracePt t="14728" x="6489700" y="3054350"/>
          <p14:tracePt t="14738" x="6483350" y="3028950"/>
          <p14:tracePt t="14744" x="6483350" y="3016250"/>
          <p14:tracePt t="14756" x="6470650" y="3003550"/>
          <p14:tracePt t="14773" x="6432550" y="2921000"/>
          <p14:tracePt t="14790" x="6407150" y="2851150"/>
          <p14:tracePt t="14794" x="6394450" y="2825750"/>
          <p14:tracePt t="14810" x="6375400" y="2787650"/>
          <p14:tracePt t="14812" x="6356350" y="2749550"/>
          <p14:tracePt t="14825" x="6299200" y="2628900"/>
          <p14:tracePt t="14840" x="6235700" y="2520950"/>
          <p14:tracePt t="14857" x="6191250" y="2463800"/>
          <p14:tracePt t="14874" x="6172200" y="2438400"/>
          <p14:tracePt t="14890" x="6165850" y="2425700"/>
          <p14:tracePt t="14977" x="6159500" y="2425700"/>
          <p14:tracePt t="15034" x="6153150" y="2425700"/>
          <p14:tracePt t="15050" x="6146800" y="2425700"/>
          <p14:tracePt t="15057" x="6140450" y="2425700"/>
          <p14:tracePt t="15064" x="6134100" y="2425700"/>
          <p14:tracePt t="15074" x="6121400" y="2425700"/>
          <p14:tracePt t="15090" x="6115050" y="2425700"/>
          <p14:tracePt t="15107" x="6102350" y="2432050"/>
          <p14:tracePt t="15124" x="6102350" y="2438400"/>
          <p14:tracePt t="15140" x="6096000" y="2444750"/>
          <p14:tracePt t="15157" x="6096000" y="2463800"/>
          <p14:tracePt t="15174" x="6089650" y="2495550"/>
          <p14:tracePt t="15190" x="6089650" y="2527300"/>
          <p14:tracePt t="15208" x="6083300" y="2540000"/>
          <p14:tracePt t="15224" x="6083300" y="2546350"/>
          <p14:tracePt t="15240" x="6076950" y="2565400"/>
          <p14:tracePt t="15523" x="6051550" y="2565400"/>
          <p14:tracePt t="15601" x="6045200" y="2565400"/>
          <p14:tracePt t="15705" x="6038850" y="2565400"/>
          <p14:tracePt t="15762" x="6032500" y="2565400"/>
          <p14:tracePt t="15810" x="6026150" y="2565400"/>
          <p14:tracePt t="15827" x="6019800" y="2565400"/>
          <p14:tracePt t="15899" x="6013450" y="2565400"/>
          <p14:tracePt t="15906" x="6007100" y="2565400"/>
          <p14:tracePt t="16219" x="6019800" y="2565400"/>
          <p14:tracePt t="16227" x="6026150" y="2571750"/>
          <p14:tracePt t="16236" x="6045200" y="2571750"/>
          <p14:tracePt t="16247" x="6057900" y="2571750"/>
          <p14:tracePt t="16263" x="6083300" y="2571750"/>
          <p14:tracePt t="16280" x="6108700" y="2578100"/>
          <p14:tracePt t="16283" x="6134100" y="2578100"/>
          <p14:tracePt t="16296" x="6146800" y="2584450"/>
          <p14:tracePt t="16313" x="6172200" y="2584450"/>
          <p14:tracePt t="16330" x="6191250" y="2584450"/>
          <p14:tracePt t="16347" x="6203950" y="2590800"/>
          <p14:tracePt t="16363" x="6235700" y="2590800"/>
          <p14:tracePt t="16380" x="6280150" y="2597150"/>
          <p14:tracePt t="16396" x="6337300" y="2603500"/>
          <p14:tracePt t="16413" x="6419850" y="2622550"/>
          <p14:tracePt t="16430" x="6464300" y="2622550"/>
          <p14:tracePt t="16446" x="6521450" y="2635250"/>
          <p14:tracePt t="16463" x="6553200" y="2641600"/>
          <p14:tracePt t="16467" x="6559550" y="2641600"/>
          <p14:tracePt t="16480" x="6578600" y="2641600"/>
          <p14:tracePt t="16496" x="6591300" y="2641600"/>
          <p14:tracePt t="16513" x="6616700" y="2641600"/>
          <p14:tracePt t="16530" x="6654800" y="2641600"/>
          <p14:tracePt t="16547" x="6699250" y="2641600"/>
          <p14:tracePt t="16563" x="6750050" y="2641600"/>
          <p14:tracePt t="16580" x="6832600" y="2647950"/>
          <p14:tracePt t="16597" x="6896100" y="2647950"/>
          <p14:tracePt t="16613" x="6940550" y="2660650"/>
          <p14:tracePt t="16630" x="6991350" y="2667000"/>
          <p14:tracePt t="16647" x="7048500" y="2667000"/>
          <p14:tracePt t="16663" x="7073900" y="2667000"/>
          <p14:tracePt t="16667" x="7092950" y="2667000"/>
          <p14:tracePt t="16680" x="7105650" y="2667000"/>
          <p14:tracePt t="16697" x="7137400" y="2667000"/>
          <p14:tracePt t="16713" x="7156450" y="2667000"/>
          <p14:tracePt t="16730" x="7181850" y="2667000"/>
          <p14:tracePt t="16747" x="7213600" y="2667000"/>
          <p14:tracePt t="16763" x="7270750" y="2667000"/>
          <p14:tracePt t="16780" x="7327900" y="2667000"/>
          <p14:tracePt t="16797" x="7366000" y="2667000"/>
          <p14:tracePt t="16813" x="7404100" y="2667000"/>
          <p14:tracePt t="16830" x="7435850" y="2667000"/>
          <p14:tracePt t="16847" x="7461250" y="2660650"/>
          <p14:tracePt t="16850" x="7473950" y="2660650"/>
          <p14:tracePt t="16863" x="7493000" y="2654300"/>
          <p14:tracePt t="16882" x="7505700" y="2654300"/>
          <p14:tracePt t="16897" x="7531100" y="2641600"/>
          <p14:tracePt t="16913" x="7543800" y="2641600"/>
          <p14:tracePt t="16938" x="7550150" y="2641600"/>
          <p14:tracePt t="16947" x="7556500" y="2635250"/>
          <p14:tracePt t="16964" x="7569200" y="2635250"/>
          <p14:tracePt t="16980" x="7575550" y="2635250"/>
          <p14:tracePt t="16997" x="7588250" y="2635250"/>
          <p14:tracePt t="17018" x="7594600" y="2628900"/>
          <p14:tracePt t="17114" x="7607300" y="2616200"/>
          <p14:tracePt t="17130" x="7613650" y="2616200"/>
          <p14:tracePt t="17179" x="7620000" y="2616200"/>
          <p14:tracePt t="69444" x="7626350" y="2616200"/>
          <p14:tracePt t="69530" x="7620000" y="2616200"/>
          <p14:tracePt t="69539" x="7613650" y="2616200"/>
          <p14:tracePt t="69548" x="7600950" y="2616200"/>
          <p14:tracePt t="69559" x="7594600" y="2616200"/>
          <p14:tracePt t="69576" x="7556500" y="2616200"/>
          <p14:tracePt t="69580" x="7543800" y="2616200"/>
          <p14:tracePt t="69594" x="7505700" y="2616200"/>
          <p14:tracePt t="69609" x="7486650" y="2616200"/>
          <p14:tracePt t="69626" x="7416800" y="2616200"/>
          <p14:tracePt t="69643" x="7385050" y="2616200"/>
          <p14:tracePt t="69659" x="7327900" y="2616200"/>
          <p14:tracePt t="69676" x="7258050" y="2622550"/>
          <p14:tracePt t="69693" x="7162800" y="2622550"/>
          <p14:tracePt t="69709" x="7054850" y="2647950"/>
          <p14:tracePt t="69726" x="6953250" y="2667000"/>
          <p14:tracePt t="69743" x="6889750" y="2673350"/>
          <p14:tracePt t="69759" x="6826250" y="2686050"/>
          <p14:tracePt t="69776" x="6762750" y="2686050"/>
          <p14:tracePt t="69780" x="6718300" y="2686050"/>
          <p14:tracePt t="69794" x="6673850" y="2686050"/>
          <p14:tracePt t="69796" x="6648450" y="2686050"/>
          <p14:tracePt t="69809" x="6565900" y="2686050"/>
          <p14:tracePt t="69826" x="6521450" y="2686050"/>
          <p14:tracePt t="69843" x="6451600" y="2686050"/>
          <p14:tracePt t="69859" x="6400800" y="2686050"/>
          <p14:tracePt t="69876" x="6324600" y="2686050"/>
          <p14:tracePt t="69893" x="6235700" y="2686050"/>
          <p14:tracePt t="69909" x="6197600" y="2686050"/>
          <p14:tracePt t="69926" x="6159500" y="2679700"/>
          <p14:tracePt t="69943" x="6140450" y="2679700"/>
          <p14:tracePt t="70027" x="6134100" y="2679700"/>
          <p14:tracePt t="70043" x="6121400" y="2679700"/>
          <p14:tracePt t="70075" x="6115050" y="2679700"/>
          <p14:tracePt t="70083" x="6102350" y="2673350"/>
          <p14:tracePt t="70099" x="6096000" y="2673350"/>
          <p14:tracePt t="70109" x="6083300" y="2660650"/>
          <p14:tracePt t="70126" x="6076950" y="2654300"/>
          <p14:tracePt t="70143" x="6064250" y="2641600"/>
          <p14:tracePt t="70160" x="6064250" y="2635250"/>
          <p14:tracePt t="70176" x="6057900" y="2628900"/>
          <p14:tracePt t="70556" x="6064250" y="2628900"/>
          <p14:tracePt t="70563" x="6076950" y="2628900"/>
          <p14:tracePt t="70571" x="6127750" y="2641600"/>
          <p14:tracePt t="70580" x="6172200" y="2647950"/>
          <p14:tracePt t="70597" x="6261100" y="2654300"/>
          <p14:tracePt t="70614" x="6350000" y="2660650"/>
          <p14:tracePt t="70630" x="6419850" y="2686050"/>
          <p14:tracePt t="70647" x="6496050" y="2686050"/>
          <p14:tracePt t="70653" x="6534150" y="2686050"/>
          <p14:tracePt t="70664" x="6578600" y="2692400"/>
          <p14:tracePt t="70681" x="6648450" y="2698750"/>
          <p14:tracePt t="70685" x="6673850" y="2698750"/>
          <p14:tracePt t="70698" x="6699250" y="2698750"/>
          <p14:tracePt t="70702" x="6705600" y="2698750"/>
          <p14:tracePt t="70714" x="6756400" y="2698750"/>
          <p14:tracePt t="70730" x="6794500" y="2698750"/>
          <p14:tracePt t="70747" x="6883400" y="2698750"/>
          <p14:tracePt t="70764" x="6959600" y="2717800"/>
          <p14:tracePt t="70781" x="7042150" y="2724150"/>
          <p14:tracePt t="70797" x="7092950" y="2730500"/>
          <p14:tracePt t="70814" x="7124700" y="2730500"/>
          <p14:tracePt t="70830" x="7143750" y="2743200"/>
          <p14:tracePt t="70847" x="7150100" y="2743200"/>
          <p14:tracePt t="70864" x="7156450" y="2743200"/>
          <p14:tracePt t="70885" x="7169150" y="2743200"/>
          <p14:tracePt t="70898" x="7181850" y="2743200"/>
          <p14:tracePt t="70902" x="7194550" y="2743200"/>
          <p14:tracePt t="70915" x="7245350" y="2736850"/>
          <p14:tracePt t="70931" x="7302500" y="2736850"/>
          <p14:tracePt t="70947" x="7334250" y="2717800"/>
          <p14:tracePt t="70964" x="7359650" y="2711450"/>
          <p14:tracePt t="70994" x="7372350" y="2711450"/>
          <p14:tracePt t="71023" x="7378700" y="2705100"/>
          <p14:tracePt t="71124" x="7391400" y="2698750"/>
          <p14:tracePt t="71132" x="7397750" y="2698750"/>
          <p14:tracePt t="71139" x="7410450" y="2692400"/>
          <p14:tracePt t="71147" x="7435850" y="2679700"/>
          <p14:tracePt t="71164" x="7473950" y="2660650"/>
          <p14:tracePt t="71181" x="7505700" y="2635250"/>
          <p14:tracePt t="71197" x="7518400" y="2628900"/>
          <p14:tracePt t="71214" x="7518400" y="2622550"/>
          <p14:tracePt t="71306" x="7524750" y="2622550"/>
          <p14:tracePt t="71322" x="7537450" y="2609850"/>
          <p14:tracePt t="71355" x="7550150" y="2609850"/>
          <p14:tracePt t="77774" x="7562850" y="2609850"/>
          <p14:tracePt t="77783" x="7575550" y="2609850"/>
          <p14:tracePt t="77789" x="7600950" y="2609850"/>
          <p14:tracePt t="77798" x="7645400" y="2616200"/>
          <p14:tracePt t="77814" x="7766050" y="2647950"/>
          <p14:tracePt t="77831" x="7937500" y="2673350"/>
          <p14:tracePt t="77848" x="8147050" y="2717800"/>
          <p14:tracePt t="77865" x="8420100" y="2755900"/>
          <p14:tracePt t="77881" x="8661400" y="2794000"/>
          <p14:tracePt t="77898" x="8839200" y="2813050"/>
          <p14:tracePt t="77915" x="8940800" y="2825750"/>
          <p14:tracePt t="77921" x="8972550" y="2825750"/>
          <p14:tracePt t="77935" x="8985250" y="2832100"/>
          <p14:tracePt t="77949" x="8997950" y="2832100"/>
          <p14:tracePt t="77966" x="9010650" y="2832100"/>
          <p14:tracePt t="77981" x="9055100" y="2844800"/>
          <p14:tracePt t="77985" x="9093200" y="2857500"/>
          <p14:tracePt t="77999" x="9175750" y="2870200"/>
          <p14:tracePt t="78015" x="9277350" y="2914650"/>
          <p14:tracePt t="78031" x="9366250" y="2933700"/>
          <p14:tracePt t="78048" x="9423400" y="2940050"/>
          <p14:tracePt t="78095" x="9436100" y="2946400"/>
          <p14:tracePt t="78126" x="9448800" y="2971800"/>
          <p14:tracePt t="78135" x="9455150" y="2978150"/>
          <p14:tracePt t="78142" x="9455150" y="2984500"/>
          <p14:tracePt t="78151" x="9461500" y="2990850"/>
          <p14:tracePt t="78165" x="9467850" y="3003550"/>
          <p14:tracePt t="78182" x="9467850" y="3016250"/>
          <p14:tracePt t="78198" x="9467850" y="3022600"/>
          <p14:tracePt t="78225" x="9410700" y="3098800"/>
          <p14:tracePt t="78231" x="9372600" y="3124200"/>
          <p14:tracePt t="78248" x="9251950" y="3200400"/>
          <p14:tracePt t="78265" x="9169400" y="3257550"/>
          <p14:tracePt t="78282" x="9137650" y="3270250"/>
          <p14:tracePt t="78382" x="9144000" y="3263900"/>
          <p14:tracePt t="78398" x="9150350" y="3257550"/>
          <p14:tracePt t="78414" x="9156700" y="3244850"/>
          <p14:tracePt t="78422" x="9163050" y="3238500"/>
          <p14:tracePt t="78432" x="9182100" y="3225800"/>
          <p14:tracePt t="78448" x="9194800" y="3213100"/>
          <p14:tracePt t="78465" x="9226550" y="3187700"/>
          <p14:tracePt t="78482" x="9251950" y="3175000"/>
          <p14:tracePt t="78498" x="9258300" y="3162300"/>
          <p14:tracePt t="78515" x="9264650" y="3155950"/>
          <p14:tracePt t="78591" x="9264650" y="3149600"/>
          <p14:tracePt t="78600" x="9264650" y="3143250"/>
          <p14:tracePt t="78607" x="9258300" y="3143250"/>
          <p14:tracePt t="78615" x="9251950" y="3143250"/>
          <p14:tracePt t="78742" x="9245600" y="3143250"/>
          <p14:tracePt t="78790" x="9232900" y="3143250"/>
          <p14:tracePt t="79406" x="9226550" y="3143250"/>
          <p14:tracePt t="79664" x="9232900" y="3143250"/>
          <p14:tracePt t="79671" x="9245600" y="3143250"/>
          <p14:tracePt t="79687" x="9258300" y="3143250"/>
          <p14:tracePt t="79695" x="9271000" y="3143250"/>
          <p14:tracePt t="79705" x="9296400" y="3143250"/>
          <p14:tracePt t="79722" x="9334500" y="3143250"/>
          <p14:tracePt t="79738" x="9366250" y="3143250"/>
          <p14:tracePt t="79754" x="9398000" y="3143250"/>
          <p14:tracePt t="79772" x="9423400" y="3143250"/>
          <p14:tracePt t="79788" x="9436100" y="3143250"/>
          <p14:tracePt t="79805" x="9442450" y="3143250"/>
          <p14:tracePt t="79824" x="9448800" y="3143250"/>
          <p14:tracePt t="79838" x="9474200" y="3143250"/>
          <p14:tracePt t="79855" x="9512300" y="3143250"/>
          <p14:tracePt t="79871" x="9544050" y="3143250"/>
          <p14:tracePt t="79888" x="9550400" y="3143250"/>
          <p14:tracePt t="79905" x="9556750" y="3143250"/>
          <p14:tracePt t="79944" x="9563100" y="3143250"/>
          <p14:tracePt t="79960" x="9569450" y="3143250"/>
          <p14:tracePt t="79992" x="9575800" y="3143250"/>
          <p14:tracePt t="80016" x="9588500" y="3143250"/>
          <p14:tracePt t="80025" x="9594850" y="3143250"/>
          <p14:tracePt t="80041" x="9601200" y="3143250"/>
          <p14:tracePt t="80047" x="9620250" y="3143250"/>
          <p14:tracePt t="80056" x="9632950" y="3143250"/>
          <p14:tracePt t="80072" x="9683750" y="3143250"/>
          <p14:tracePt t="80090" x="9728200" y="3143250"/>
          <p14:tracePt t="80105" x="9740900" y="3143250"/>
          <p14:tracePt t="80392" x="9747250" y="3143250"/>
          <p14:tracePt t="80400" x="9766300" y="3136900"/>
          <p14:tracePt t="80415" x="9779000" y="3130550"/>
          <p14:tracePt t="80422" x="9798050" y="3117850"/>
          <p14:tracePt t="80433" x="9817100" y="3111500"/>
          <p14:tracePt t="80450" x="9855200" y="3105150"/>
          <p14:tracePt t="80466" x="9886950" y="3098800"/>
          <p14:tracePt t="80483" x="9899650" y="3092450"/>
          <p14:tracePt t="80500" x="9906000" y="3086100"/>
          <p14:tracePt t="81064" x="9899650" y="3086100"/>
          <p14:tracePt t="81088" x="9886950" y="3086100"/>
          <p14:tracePt t="81105" x="9880600" y="3086100"/>
          <p14:tracePt t="81112" x="9867900" y="3086100"/>
          <p14:tracePt t="81121" x="9848850" y="3086100"/>
          <p14:tracePt t="81138" x="9829800" y="3086100"/>
          <p14:tracePt t="81154" x="9791700" y="3092450"/>
          <p14:tracePt t="81171" x="9766300" y="3092450"/>
          <p14:tracePt t="81188" x="9734550" y="3098800"/>
          <p14:tracePt t="81205" x="9721850" y="3098800"/>
          <p14:tracePt t="81221" x="9715500" y="3098800"/>
          <p14:tracePt t="82528" x="9709150" y="3105150"/>
          <p14:tracePt t="82584" x="9702800" y="3105150"/>
          <p14:tracePt t="82600" x="9696450" y="3105150"/>
          <p14:tracePt t="82608" x="9690100" y="3105150"/>
          <p14:tracePt t="82618" x="9677400" y="3105150"/>
          <p14:tracePt t="82641" x="9671050" y="3105150"/>
          <p14:tracePt t="82652" x="9664700" y="3111500"/>
          <p14:tracePt t="82691" x="9658350" y="3111500"/>
          <p14:tracePt t="82713" x="9652000" y="3111500"/>
          <p14:tracePt t="82744" x="9645650" y="3111500"/>
          <p14:tracePt t="82977" x="9639300" y="3117850"/>
          <p14:tracePt t="82985" x="9632950" y="3117850"/>
          <p14:tracePt t="82993" x="9620250" y="3124200"/>
          <p14:tracePt t="83002" x="9588500" y="3143250"/>
          <p14:tracePt t="83019" x="9518650" y="3155950"/>
          <p14:tracePt t="83035" x="9442450" y="3175000"/>
          <p14:tracePt t="83052" x="9340850" y="3187700"/>
          <p14:tracePt t="83069" x="9302750" y="3187700"/>
          <p14:tracePt t="83085" x="9258300" y="3187700"/>
          <p14:tracePt t="83091" x="9251950" y="3187700"/>
          <p14:tracePt t="83624" x="9245600" y="3187700"/>
          <p14:tracePt t="83641" x="9239250" y="3187700"/>
          <p14:tracePt t="83650" x="9226550" y="3194050"/>
          <p14:tracePt t="83657" x="9220200" y="3194050"/>
          <p14:tracePt t="83666" x="9201150" y="3194050"/>
          <p14:tracePt t="83681" x="9175750" y="3194050"/>
          <p14:tracePt t="83698" x="9150350" y="3194050"/>
          <p14:tracePt t="83715" x="9144000" y="3194050"/>
          <p14:tracePt t="83777" x="9131300" y="3194050"/>
          <p14:tracePt t="83944" x="9124950" y="3194050"/>
          <p14:tracePt t="83969" x="9118600" y="3194050"/>
          <p14:tracePt t="83987" x="9105900" y="3194050"/>
          <p14:tracePt t="83994" x="9099550" y="3194050"/>
          <p14:tracePt t="84003" x="9086850" y="3187700"/>
          <p14:tracePt t="84017" x="9080500" y="3187700"/>
          <p14:tracePt t="84020" x="9067800" y="3187700"/>
          <p14:tracePt t="84033" x="9042400" y="3181350"/>
          <p14:tracePt t="84049" x="9017000" y="3181350"/>
          <p14:tracePt t="84065" x="8966200" y="3175000"/>
          <p14:tracePt t="84082" x="8921750" y="3168650"/>
          <p14:tracePt t="84098" x="8909050" y="3168650"/>
          <p14:tracePt t="84154" x="8902700" y="3162300"/>
          <p14:tracePt t="84490" x="8921750" y="3155950"/>
          <p14:tracePt t="84498" x="8940800" y="3155950"/>
          <p14:tracePt t="84506" x="8972550" y="3155950"/>
          <p14:tracePt t="84515" x="9004300" y="3149600"/>
          <p14:tracePt t="84532" x="9061450" y="3149600"/>
          <p14:tracePt t="84548" x="9124950" y="3149600"/>
          <p14:tracePt t="84564" x="9201150" y="3149600"/>
          <p14:tracePt t="84581" x="9264650" y="3149600"/>
          <p14:tracePt t="84598" x="9334500" y="3149600"/>
          <p14:tracePt t="84602" x="9366250" y="3149600"/>
          <p14:tracePt t="84615" x="9404350" y="3149600"/>
          <p14:tracePt t="84632" x="9493250" y="3149600"/>
          <p14:tracePt t="84635" x="9537700" y="3149600"/>
          <p14:tracePt t="84649" x="9613900" y="3149600"/>
          <p14:tracePt t="84665" x="9652000" y="3149600"/>
          <p14:tracePt t="84681" x="9664700" y="3149600"/>
          <p14:tracePt t="84698" x="9690100" y="3149600"/>
          <p14:tracePt t="84715" x="9709150" y="3149600"/>
          <p14:tracePt t="84731" x="9728200" y="3149600"/>
          <p14:tracePt t="84748" x="9740900" y="3149600"/>
          <p14:tracePt t="84765" x="9759950" y="3149600"/>
          <p14:tracePt t="84782" x="9785350" y="3149600"/>
          <p14:tracePt t="84798" x="9804400" y="3149600"/>
          <p14:tracePt t="84835" x="9810750" y="3149600"/>
          <p14:tracePt t="84875" x="9817100" y="3149600"/>
          <p14:tracePt t="84882" x="9823450" y="3143250"/>
          <p14:tracePt t="84906" x="9829800" y="3143250"/>
          <p14:tracePt t="85689" x="9810750" y="3130550"/>
          <p14:tracePt t="85697" x="9785350" y="3130550"/>
          <p14:tracePt t="85706" x="9766300" y="3124200"/>
          <p14:tracePt t="85714" x="9715500" y="3111500"/>
          <p14:tracePt t="85730" x="9582150" y="3073400"/>
          <p14:tracePt t="85746" x="9448800" y="3009900"/>
          <p14:tracePt t="85762" x="9328150" y="2952750"/>
          <p14:tracePt t="85779" x="9290050" y="2921000"/>
          <p14:tracePt t="85796" x="9271000" y="2914650"/>
          <p14:tracePt t="85813" x="9258300" y="2895600"/>
          <p14:tracePt t="85820" x="9245600" y="2882900"/>
          <p14:tracePt t="85830" x="9226550" y="2863850"/>
          <p14:tracePt t="85846" x="9144000" y="2806700"/>
          <p14:tracePt t="85863" x="9004300" y="2736850"/>
          <p14:tracePt t="85868" x="8947150" y="2705100"/>
          <p14:tracePt t="85880" x="8890000" y="2679700"/>
          <p14:tracePt t="85897" x="8788400" y="2635250"/>
          <p14:tracePt t="85900" x="8763000" y="2628900"/>
          <p14:tracePt t="85913" x="8718550" y="2597150"/>
          <p14:tracePt t="85930" x="8699500" y="2590800"/>
          <p14:tracePt t="85947" x="8693150" y="2571750"/>
          <p14:tracePt t="85963" x="8693150" y="2540000"/>
          <p14:tracePt t="85980" x="8693150" y="2501900"/>
          <p14:tracePt t="85996" x="8680450" y="2482850"/>
          <p14:tracePt t="86013" x="8674100" y="2470150"/>
          <p14:tracePt t="86030" x="8667750" y="2463800"/>
          <p14:tracePt t="86046" x="8667750" y="2457450"/>
          <p14:tracePt t="86211" x="8661400" y="2457450"/>
          <p14:tracePt t="86236" x="8655050" y="2457450"/>
          <p14:tracePt t="86267" x="8648700" y="2457450"/>
          <p14:tracePt t="86275" x="8636000" y="2457450"/>
          <p14:tracePt t="86285" x="8629650" y="2457450"/>
          <p14:tracePt t="86302" x="8585200" y="2476500"/>
          <p14:tracePt t="86319" x="8534400" y="2489200"/>
          <p14:tracePt t="86336" x="8439150" y="2508250"/>
          <p14:tracePt t="86340" x="8388350" y="2527300"/>
          <p14:tracePt t="86353" x="8337550" y="2527300"/>
          <p14:tracePt t="86371" x="8210550" y="2565400"/>
          <p14:tracePt t="86385" x="8172450" y="2584450"/>
          <p14:tracePt t="86402" x="8153400" y="2584450"/>
          <p14:tracePt t="86507" x="8147050" y="2590800"/>
          <p14:tracePt t="86730" x="8140700" y="2590800"/>
          <p14:tracePt t="86770" x="8134350" y="2590800"/>
          <p14:tracePt t="86786" x="8128000" y="2590800"/>
          <p14:tracePt t="86794" x="8121650" y="2590800"/>
          <p14:tracePt t="86804" x="8108950" y="2597150"/>
          <p14:tracePt t="86820" x="8096250" y="2603500"/>
          <p14:tracePt t="86837" x="8051800" y="2609850"/>
          <p14:tracePt t="86854" x="8001000" y="2628900"/>
          <p14:tracePt t="86870" x="7943850" y="2641600"/>
          <p14:tracePt t="86887" x="7899400" y="2673350"/>
          <p14:tracePt t="86892" x="7886700" y="2673350"/>
          <p14:tracePt t="86904" x="7880350" y="2673350"/>
          <p14:tracePt t="86921" x="7874000" y="2673350"/>
          <p14:tracePt t="86924" x="7861300" y="2673350"/>
          <p14:tracePt t="86937" x="7848600" y="2679700"/>
          <p14:tracePt t="86954" x="7759700" y="2686050"/>
          <p14:tracePt t="86971" x="7683500" y="2692400"/>
          <p14:tracePt t="86988" x="7620000" y="2692400"/>
          <p14:tracePt t="87004" x="7569200" y="2692400"/>
          <p14:tracePt t="87021" x="7556500" y="2692400"/>
          <p14:tracePt t="87038" x="7543800" y="2692400"/>
          <p14:tracePt t="87054" x="7524750" y="2692400"/>
          <p14:tracePt t="87071" x="7486650" y="2698750"/>
          <p14:tracePt t="87077" x="7442200" y="2711450"/>
          <p14:tracePt t="87087" x="7378700" y="2736850"/>
          <p14:tracePt t="87105" x="7264400" y="2787650"/>
          <p14:tracePt t="87109" x="7207250" y="2813050"/>
          <p14:tracePt t="87122" x="7137400" y="2832100"/>
          <p14:tracePt t="87137" x="7073900" y="2851150"/>
          <p14:tracePt t="87154" x="7042150" y="2851150"/>
          <p14:tracePt t="87170" x="7004050" y="2851150"/>
          <p14:tracePt t="87187" x="6959600" y="2851150"/>
          <p14:tracePt t="87204" x="6927850" y="2851150"/>
          <p14:tracePt t="87221" x="6902450" y="2851150"/>
          <p14:tracePt t="87238" x="6877050" y="2851150"/>
          <p14:tracePt t="87254" x="6826250" y="2851150"/>
          <p14:tracePt t="87271" x="6724650" y="2851150"/>
          <p14:tracePt t="87287" x="6540500" y="2851150"/>
          <p14:tracePt t="87306" x="6318250" y="2851150"/>
          <p14:tracePt t="87310" x="6210300" y="2851150"/>
          <p14:tracePt t="87321" x="6115050" y="2851150"/>
          <p14:tracePt t="87337" x="5886450" y="2851150"/>
          <p14:tracePt t="87354" x="5829300" y="2844800"/>
          <p14:tracePt t="87371" x="5816600" y="2844800"/>
          <p14:tracePt t="87442" x="5810250" y="2844800"/>
          <p14:tracePt t="87452" x="5803900" y="2844800"/>
          <p14:tracePt t="87467" x="5797550" y="2844800"/>
          <p14:tracePt t="87476" x="5791200" y="2844800"/>
          <p14:tracePt t="87493" x="5778500" y="2844800"/>
          <p14:tracePt t="87506" x="5772150" y="2844800"/>
          <p14:tracePt t="87522" x="5746750" y="2844800"/>
          <p14:tracePt t="87526" x="5740400" y="2844800"/>
          <p14:tracePt t="87538" x="5727700" y="2844800"/>
          <p14:tracePt t="87554" x="5695950" y="2844800"/>
          <p14:tracePt t="87571" x="5676900" y="2844800"/>
          <p14:tracePt t="87588" x="5632450" y="2844800"/>
          <p14:tracePt t="87604" x="5556250" y="2844800"/>
          <p14:tracePt t="87621" x="5461000" y="2844800"/>
          <p14:tracePt t="87638" x="5397500" y="2844800"/>
          <p14:tracePt t="87655" x="5327650" y="2844800"/>
          <p14:tracePt t="87671" x="5264150" y="2844800"/>
          <p14:tracePt t="87688" x="5207000" y="2844800"/>
          <p14:tracePt t="87705" x="5124450" y="2844800"/>
          <p14:tracePt t="87708" x="5080000" y="2844800"/>
          <p14:tracePt t="87721" x="5060950" y="2844800"/>
          <p14:tracePt t="87874" x="5054600" y="2844800"/>
          <p14:tracePt t="87906" x="5048250" y="2844800"/>
          <p14:tracePt t="87914" x="5035550" y="2844800"/>
          <p14:tracePt t="87924" x="5029200" y="2844800"/>
          <p14:tracePt t="87938" x="5003800" y="2844800"/>
          <p14:tracePt t="87955" x="4978400" y="2851150"/>
          <p14:tracePt t="87971" x="4959350" y="2851150"/>
          <p14:tracePt t="87988" x="4940300" y="2857500"/>
          <p14:tracePt t="88005" x="4933950" y="2857500"/>
          <p14:tracePt t="88021" x="4921250" y="2870200"/>
          <p14:tracePt t="88038" x="4908550" y="2876550"/>
          <p14:tracePt t="88055" x="4902200" y="2882900"/>
          <p14:tracePt t="88071" x="4876800" y="2895600"/>
          <p14:tracePt t="88088" x="4870450" y="2908300"/>
          <p14:tracePt t="88092" x="4857750" y="2914650"/>
          <p14:tracePt t="88105" x="4851400" y="2927350"/>
          <p14:tracePt t="88122" x="4845050" y="2952750"/>
          <p14:tracePt t="88138" x="4826000" y="2984500"/>
          <p14:tracePt t="88155" x="4813300" y="3041650"/>
          <p14:tracePt t="88171" x="4800600" y="3073400"/>
          <p14:tracePt t="88188" x="4787900" y="3105150"/>
          <p14:tracePt t="88205" x="4787900" y="3117850"/>
          <p14:tracePt t="88221" x="4775200" y="3130550"/>
          <p14:tracePt t="88372" x="4775200" y="3136900"/>
          <p14:tracePt t="88396" x="4787900" y="3136900"/>
          <p14:tracePt t="88404" x="4794250" y="3136900"/>
          <p14:tracePt t="88412" x="4813300" y="3130550"/>
          <p14:tracePt t="88422" x="4845050" y="3130550"/>
          <p14:tracePt t="88439" x="4959350" y="3111500"/>
          <p14:tracePt t="88456" x="5054600" y="3105150"/>
          <p14:tracePt t="88461" x="5099050" y="3105150"/>
          <p14:tracePt t="88472" x="5162550" y="3105150"/>
          <p14:tracePt t="88489" x="5270500" y="3105150"/>
          <p14:tracePt t="88493" x="5340350" y="3105150"/>
          <p14:tracePt t="88505" x="5454650" y="3105150"/>
          <p14:tracePt t="88522" x="5835650" y="3105150"/>
          <p14:tracePt t="88538" x="6140450" y="3105150"/>
          <p14:tracePt t="88555" x="6400800" y="3105150"/>
          <p14:tracePt t="88572" x="6635750" y="3105150"/>
          <p14:tracePt t="88589" x="6826250" y="3092450"/>
          <p14:tracePt t="88605" x="6965950" y="3092450"/>
          <p14:tracePt t="88622" x="7080250" y="3092450"/>
          <p14:tracePt t="88639" x="7219950" y="3067050"/>
          <p14:tracePt t="88656" x="7385050" y="3028950"/>
          <p14:tracePt t="88660" x="7448550" y="3003550"/>
          <p14:tracePt t="88672" x="7505700" y="2997200"/>
          <p14:tracePt t="88689" x="7626350" y="2984500"/>
          <p14:tracePt t="88691" x="7670800" y="2965450"/>
          <p14:tracePt t="88706" x="7816850" y="2952750"/>
          <p14:tracePt t="88722" x="7943850" y="2952750"/>
          <p14:tracePt t="88738" x="8064500" y="2952750"/>
          <p14:tracePt t="88755" x="8159750" y="2952750"/>
          <p14:tracePt t="88772" x="8223250" y="2952750"/>
          <p14:tracePt t="88789" x="8274050" y="2952750"/>
          <p14:tracePt t="88805" x="8305800" y="2952750"/>
          <p14:tracePt t="88822" x="8343900" y="2946400"/>
          <p14:tracePt t="88839" x="8407400" y="2933700"/>
          <p14:tracePt t="88855" x="8496300" y="2933700"/>
          <p14:tracePt t="88873" x="8604250" y="2933700"/>
          <p14:tracePt t="88877" x="8667750" y="2933700"/>
          <p14:tracePt t="88890" x="8737600" y="2933700"/>
          <p14:tracePt t="88907" x="8940800" y="2933700"/>
          <p14:tracePt t="88923" x="9036050" y="2933700"/>
          <p14:tracePt t="88939" x="9080500" y="2921000"/>
          <p14:tracePt t="88963" x="9093200" y="2921000"/>
          <p14:tracePt t="89036" x="9099550" y="2921000"/>
          <p14:tracePt t="89044" x="9105900" y="2921000"/>
          <p14:tracePt t="89056" x="9131300" y="2921000"/>
          <p14:tracePt t="89073" x="9194800" y="2921000"/>
          <p14:tracePt t="89077" x="9220200" y="2921000"/>
          <p14:tracePt t="89089" x="9251950" y="2921000"/>
          <p14:tracePt t="89107" x="9309100" y="2921000"/>
          <p14:tracePt t="89110" x="9321800" y="2921000"/>
          <p14:tracePt t="89122" x="9340850" y="2921000"/>
          <p14:tracePt t="89139" x="9347200" y="2921000"/>
          <p14:tracePt t="89203" x="9359900" y="2921000"/>
          <p14:tracePt t="89211" x="9378950" y="2921000"/>
          <p14:tracePt t="89219" x="9410700" y="2921000"/>
          <p14:tracePt t="89227" x="9442450" y="2921000"/>
          <p14:tracePt t="89239" x="9474200" y="2921000"/>
          <p14:tracePt t="89256" x="9518650" y="2921000"/>
          <p14:tracePt t="89272" x="9563100" y="2927350"/>
          <p14:tracePt t="89289" x="9582150" y="2927350"/>
          <p14:tracePt t="89676" x="9582150" y="2933700"/>
          <p14:tracePt t="89685" x="9582150" y="2946400"/>
          <p14:tracePt t="89693" x="9582150" y="2952750"/>
          <p14:tracePt t="89701" x="9582150" y="2965450"/>
          <p14:tracePt t="89718" x="9582150" y="3003550"/>
          <p14:tracePt t="89734" x="9601200" y="3028950"/>
          <p14:tracePt t="89751" x="9626600" y="3073400"/>
          <p14:tracePt t="89768" x="9664700" y="3143250"/>
          <p14:tracePt t="89784" x="9709150" y="3219450"/>
          <p14:tracePt t="89801" x="9721850" y="3244850"/>
          <p14:tracePt t="89806" x="9721850" y="3263900"/>
          <p14:tracePt t="89820" x="9715500" y="3276600"/>
          <p14:tracePt t="89844" x="9702800" y="3276600"/>
          <p14:tracePt t="89852" x="9690100" y="3289300"/>
          <p14:tracePt t="89901" x="9677400" y="3289300"/>
          <p14:tracePt t="89931" x="9664700" y="3295650"/>
          <p14:tracePt t="89964" x="9652000" y="3295650"/>
          <p14:tracePt t="89973" x="9645650" y="3295650"/>
          <p14:tracePt t="89980" x="9639300" y="3295650"/>
          <p14:tracePt t="89990" x="9626600" y="3295650"/>
          <p14:tracePt t="90005" x="9613900" y="3295650"/>
          <p14:tracePt t="90020" x="9588500" y="3282950"/>
          <p14:tracePt t="90034" x="9550400" y="3263900"/>
          <p14:tracePt t="90051" x="9512300" y="3251200"/>
          <p14:tracePt t="90068" x="9499600" y="3238500"/>
          <p14:tracePt t="90189" x="9486900" y="3238500"/>
          <p14:tracePt t="90212" x="9480550" y="3238500"/>
          <p14:tracePt t="90221" x="9474200" y="3238500"/>
          <p14:tracePt t="90228" x="9467850" y="3238500"/>
          <p14:tracePt t="90238" x="9461500" y="3238500"/>
          <p14:tracePt t="90252" x="9455150" y="3232150"/>
          <p14:tracePt t="90268" x="9436100" y="3232150"/>
          <p14:tracePt t="90285" x="9417050" y="3232150"/>
          <p14:tracePt t="90302" x="9410700" y="3232150"/>
          <p14:tracePt t="90318" x="9378950" y="3232150"/>
          <p14:tracePt t="90335" x="9315450" y="3232150"/>
          <p14:tracePt t="90352" x="9213850" y="3200400"/>
          <p14:tracePt t="90368" x="9080500" y="3162300"/>
          <p14:tracePt t="90373" x="9029700" y="3143250"/>
          <p14:tracePt t="90385" x="8966200" y="3111500"/>
          <p14:tracePt t="90401" x="8870950" y="3067050"/>
          <p14:tracePt t="90404" x="8832850" y="3041650"/>
          <p14:tracePt t="90419" x="8782050" y="3016250"/>
          <p14:tracePt t="90435" x="8769350" y="3003550"/>
          <p14:tracePt t="90451" x="8769350" y="2984500"/>
          <p14:tracePt t="90475" x="8769350" y="2978150"/>
          <p14:tracePt t="90485" x="8769350" y="2959100"/>
          <p14:tracePt t="90502" x="8769350" y="2921000"/>
          <p14:tracePt t="90518" x="8775700" y="2876550"/>
          <p14:tracePt t="90535" x="8788400" y="2844800"/>
          <p14:tracePt t="90552" x="8826500" y="2806700"/>
          <p14:tracePt t="90568" x="8883650" y="2755900"/>
          <p14:tracePt t="90585" x="8959850" y="2705100"/>
          <p14:tracePt t="90590" x="8985250" y="2698750"/>
          <p14:tracePt t="90602" x="9029700" y="2686050"/>
          <p14:tracePt t="90620" x="9093200" y="2673350"/>
          <p14:tracePt t="90623" x="9099550" y="2673350"/>
          <p14:tracePt t="90635" x="9144000" y="2673350"/>
          <p14:tracePt t="90652" x="9220200" y="2686050"/>
          <p14:tracePt t="90669" x="9334500" y="2762250"/>
          <p14:tracePt t="90685" x="9398000" y="2813050"/>
          <p14:tracePt t="90702" x="9448800" y="2857500"/>
          <p14:tracePt t="90719" x="9467850" y="2914650"/>
          <p14:tracePt t="90735" x="9480550" y="2990850"/>
          <p14:tracePt t="90752" x="9467850" y="3130550"/>
          <p14:tracePt t="90768" x="9391650" y="3289300"/>
          <p14:tracePt t="90785" x="9309100" y="3416300"/>
          <p14:tracePt t="90790" x="9264650" y="3473450"/>
          <p14:tracePt t="90802" x="9258300" y="3498850"/>
          <p14:tracePt t="90819" x="9232900" y="3530600"/>
          <p14:tracePt t="91077" x="9232900" y="3524250"/>
          <p14:tracePt t="91085" x="9232900" y="3517900"/>
          <p14:tracePt t="91093" x="9232900" y="3505200"/>
          <p14:tracePt t="91102" x="9232900" y="3498850"/>
          <p14:tracePt t="91119" x="9232900" y="3467100"/>
          <p14:tracePt t="91136" x="9232900" y="3429000"/>
          <p14:tracePt t="91152" x="9232900" y="3403600"/>
          <p14:tracePt t="91169" x="9232900" y="3384550"/>
          <p14:tracePt t="91185" x="9232900" y="3378200"/>
          <p14:tracePt t="91332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9700" y="504825"/>
            <a:ext cx="9372600" cy="584835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352520" y="1041480"/>
              <a:ext cx="7372800" cy="5416920"/>
            </p14:xfrm>
          </p:contentPart>
        </mc:Choice>
        <mc:Fallback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43160" y="1032120"/>
                <a:ext cx="7391520" cy="543564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130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5340"/>
    </mc:Choice>
    <mc:Fallback>
      <p:transition spd="slow" advTm="2253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612" y="519112"/>
            <a:ext cx="10772775" cy="58197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85840" y="177840"/>
              <a:ext cx="9626760" cy="5918400"/>
            </p14:xfrm>
          </p:contentPart>
        </mc:Choice>
        <mc:Fallback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76480" y="168480"/>
                <a:ext cx="9645480" cy="593712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493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929"/>
    </mc:Choice>
    <mc:Fallback>
      <p:transition spd="slow" advTm="3089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7636" x="2571750" y="5022850"/>
          <p14:tracePt t="117669" x="2565400" y="5010150"/>
          <p14:tracePt t="117677" x="2559050" y="4997450"/>
          <p14:tracePt t="117687" x="2540000" y="4959350"/>
          <p14:tracePt t="117703" x="2406650" y="4775200"/>
          <p14:tracePt t="117720" x="2152650" y="4514850"/>
          <p14:tracePt t="117726" x="1993900" y="4381500"/>
          <p14:tracePt t="117736" x="1835150" y="4241800"/>
          <p14:tracePt t="117753" x="1581150" y="4019550"/>
          <p14:tracePt t="117770" x="1365250" y="3835400"/>
          <p14:tracePt t="117787" x="1206500" y="3721100"/>
          <p14:tracePt t="117790" x="1162050" y="3683000"/>
          <p14:tracePt t="117804" x="1098550" y="3638550"/>
          <p14:tracePt t="117821" x="1041400" y="3613150"/>
          <p14:tracePt t="117825" x="1028700" y="3613150"/>
          <p14:tracePt t="117837" x="1022350" y="3613150"/>
          <p14:tracePt t="117853" x="1016000" y="3613150"/>
          <p14:tracePt t="117870" x="1003300" y="3613150"/>
          <p14:tracePt t="117893" x="990600" y="3613150"/>
          <p14:tracePt t="117904" x="984250" y="3613150"/>
          <p14:tracePt t="117920" x="965200" y="3619500"/>
          <p14:tracePt t="117937" x="952500" y="3619500"/>
          <p14:tracePt t="117953" x="946150" y="3619500"/>
          <p14:tracePt t="117970" x="927100" y="3619500"/>
          <p14:tracePt t="117997" x="914400" y="3619500"/>
          <p14:tracePt t="118007" x="908050" y="3613150"/>
          <p14:tracePt t="118023" x="889000" y="3594100"/>
          <p14:tracePt t="118037" x="869950" y="3575050"/>
          <p14:tracePt t="118054" x="844550" y="3549650"/>
          <p14:tracePt t="118070" x="838200" y="3543300"/>
          <p14:tracePt t="118175" x="838200" y="3562350"/>
          <p14:tracePt t="118183" x="838200" y="3575050"/>
          <p14:tracePt t="118191" x="850900" y="3606800"/>
          <p14:tracePt t="118206" x="863600" y="3638550"/>
          <p14:tracePt t="118221" x="895350" y="3702050"/>
          <p14:tracePt t="118237" x="901700" y="3721100"/>
          <p14:tracePt t="118255" x="901700" y="3727450"/>
          <p14:tracePt t="118271" x="901700" y="3733800"/>
          <p14:tracePt t="118287" x="895350" y="3733800"/>
          <p14:tracePt t="118304" x="876300" y="3733800"/>
          <p14:tracePt t="118321" x="863600" y="3733800"/>
          <p14:tracePt t="118337" x="863600" y="3727450"/>
          <p14:tracePt t="118354" x="857250" y="3727450"/>
          <p14:tracePt t="118383" x="850900" y="3727450"/>
          <p14:tracePt t="118408" x="844550" y="3727450"/>
          <p14:tracePt t="118479" x="838200" y="3727450"/>
          <p14:tracePt t="118495" x="825500" y="3727450"/>
          <p14:tracePt t="118518" x="819150" y="3727450"/>
          <p14:tracePt t="118534" x="812800" y="3727450"/>
          <p14:tracePt t="118558" x="806450" y="3727450"/>
          <p14:tracePt t="118582" x="800100" y="3727450"/>
          <p14:tracePt t="118592" x="793750" y="3727450"/>
          <p14:tracePt t="118607" x="781050" y="3727450"/>
          <p14:tracePt t="118614" x="774700" y="3727450"/>
          <p14:tracePt t="118623" x="768350" y="3727450"/>
          <p14:tracePt t="118638" x="755650" y="3721100"/>
          <p14:tracePt t="119000" x="749300" y="3714750"/>
          <p14:tracePt t="119063" x="768350" y="3714750"/>
          <p14:tracePt t="119071" x="774700" y="3714750"/>
          <p14:tracePt t="119080" x="781050" y="3714750"/>
          <p14:tracePt t="119091" x="800100" y="3714750"/>
          <p14:tracePt t="119108" x="825500" y="3714750"/>
          <p14:tracePt t="119113" x="838200" y="3714750"/>
          <p14:tracePt t="119125" x="850900" y="3714750"/>
          <p14:tracePt t="119143" x="889000" y="3714750"/>
          <p14:tracePt t="119158" x="914400" y="3714750"/>
          <p14:tracePt t="119176" x="927100" y="3714750"/>
          <p14:tracePt t="119279" x="933450" y="3714750"/>
          <p14:tracePt t="119296" x="939800" y="3714750"/>
          <p14:tracePt t="119312" x="946150" y="3714750"/>
          <p14:tracePt t="119328" x="952500" y="3714750"/>
          <p14:tracePt t="119335" x="958850" y="3714750"/>
          <p14:tracePt t="119345" x="965200" y="3714750"/>
          <p14:tracePt t="119358" x="977900" y="3714750"/>
          <p14:tracePt t="119361" x="984250" y="3714750"/>
          <p14:tracePt t="119375" x="1003300" y="3714750"/>
          <p14:tracePt t="119392" x="1022350" y="3714750"/>
          <p14:tracePt t="119408" x="1028700" y="3714750"/>
          <p14:tracePt t="119424" x="1041400" y="3714750"/>
          <p14:tracePt t="119441" x="1073150" y="3714750"/>
          <p14:tracePt t="119458" x="1111250" y="3714750"/>
          <p14:tracePt t="119464" x="1136650" y="3714750"/>
          <p14:tracePt t="119475" x="1168400" y="3714750"/>
          <p14:tracePt t="119491" x="1219200" y="3727450"/>
          <p14:tracePt t="119495" x="1244600" y="3727450"/>
          <p14:tracePt t="119508" x="1263650" y="3727450"/>
          <p14:tracePt t="119525" x="1295400" y="3727450"/>
          <p14:tracePt t="119542" x="1308100" y="3727450"/>
          <p14:tracePt t="119687" x="1320800" y="3733800"/>
          <p14:tracePt t="120680" x="1358900" y="3733800"/>
          <p14:tracePt t="120688" x="1422400" y="3733800"/>
          <p14:tracePt t="120697" x="1485900" y="3733800"/>
          <p14:tracePt t="120711" x="1689100" y="3740150"/>
          <p14:tracePt t="120726" x="1911350" y="3771900"/>
          <p14:tracePt t="120743" x="2114550" y="3771900"/>
          <p14:tracePt t="120759" x="2241550" y="3771900"/>
          <p14:tracePt t="120776" x="2298700" y="3771900"/>
          <p14:tracePt t="120792" x="2311400" y="3765550"/>
          <p14:tracePt t="120967" x="2324100" y="3765550"/>
          <p14:tracePt t="120983" x="2330450" y="3765550"/>
          <p14:tracePt t="121008" x="2336800" y="3765550"/>
          <p14:tracePt t="121024" x="2349500" y="3765550"/>
          <p14:tracePt t="121663" x="2355850" y="3759200"/>
          <p14:tracePt t="121672" x="2368550" y="3759200"/>
          <p14:tracePt t="121681" x="2381250" y="3752850"/>
          <p14:tracePt t="121705" x="2387600" y="3746500"/>
          <p14:tracePt t="121716" x="2393950" y="3746500"/>
          <p14:tracePt t="121733" x="2400300" y="3740150"/>
          <p14:tracePt t="121815" x="2406650" y="3740150"/>
          <p14:tracePt t="122607" x="2425700" y="3740150"/>
          <p14:tracePt t="122616" x="2476500" y="3740150"/>
          <p14:tracePt t="122623" x="2565400" y="3778250"/>
          <p14:tracePt t="122633" x="2673350" y="3816350"/>
          <p14:tracePt t="122645" x="2730500" y="3848100"/>
          <p14:tracePt t="122663" x="2781300" y="3854450"/>
          <p14:tracePt t="122665" x="2787650" y="3854450"/>
          <p14:tracePt t="122681" x="2870200" y="3848100"/>
          <p14:tracePt t="122695" x="3041650" y="3790950"/>
          <p14:tracePt t="122712" x="3194050" y="3740150"/>
          <p14:tracePt t="122729" x="3289300" y="3695700"/>
          <p14:tracePt t="122745" x="3365500" y="3651250"/>
          <p14:tracePt t="122762" x="3384550" y="3632200"/>
          <p14:tracePt t="122856" x="3397250" y="3632200"/>
          <p14:tracePt t="122879" x="3403600" y="3638550"/>
          <p14:tracePt t="122944" x="3416300" y="3638550"/>
          <p14:tracePt t="122953" x="3422650" y="3638550"/>
          <p14:tracePt t="122962" x="3435350" y="3638550"/>
          <p14:tracePt t="122979" x="3448050" y="3638550"/>
          <p14:tracePt t="122996" x="3454400" y="3638550"/>
          <p14:tracePt t="123111" x="3448050" y="3638550"/>
          <p14:tracePt t="123120" x="3429000" y="3644900"/>
          <p14:tracePt t="123129" x="3403600" y="3651250"/>
          <p14:tracePt t="123145" x="3340100" y="3676650"/>
          <p14:tracePt t="123162" x="3308350" y="3683000"/>
          <p14:tracePt t="123179" x="3276600" y="3702050"/>
          <p14:tracePt t="123196" x="3270250" y="3702050"/>
          <p14:tracePt t="123410" x="3263900" y="3702050"/>
          <p14:tracePt t="123417" x="3257550" y="3702050"/>
          <p14:tracePt t="123433" x="3251200" y="3702050"/>
          <p14:tracePt t="123504" x="3244850" y="3702050"/>
          <p14:tracePt t="123552" x="3232150" y="3702050"/>
          <p14:tracePt t="124098" x="3232150" y="3708400"/>
          <p14:tracePt t="124145" x="3232150" y="3714750"/>
          <p14:tracePt t="124154" x="3232150" y="3721100"/>
          <p14:tracePt t="124161" x="3232150" y="3727450"/>
          <p14:tracePt t="124172" x="3232150" y="3733800"/>
          <p14:tracePt t="124189" x="3232150" y="3752850"/>
          <p14:tracePt t="124205" x="3238500" y="3752850"/>
          <p14:tracePt t="124222" x="3238500" y="3765550"/>
          <p14:tracePt t="124242" x="3238500" y="3771900"/>
          <p14:tracePt t="124298" x="3238500" y="3778250"/>
          <p14:tracePt t="125058" x="3232150" y="3778250"/>
          <p14:tracePt t="125120" x="3225800" y="3778250"/>
          <p14:tracePt t="125170" x="3219450" y="3771900"/>
          <p14:tracePt t="125266" x="3219450" y="3765550"/>
          <p14:tracePt t="125282" x="3219450" y="3759200"/>
          <p14:tracePt t="125290" x="3213100" y="3752850"/>
          <p14:tracePt t="125306" x="3213100" y="3746500"/>
          <p14:tracePt t="125322" x="3206750" y="3740150"/>
          <p14:tracePt t="125378" x="3206750" y="3733800"/>
          <p14:tracePt t="126426" x="3219450" y="3727450"/>
          <p14:tracePt t="126435" x="3263900" y="3727450"/>
          <p14:tracePt t="126442" x="3308350" y="3727450"/>
          <p14:tracePt t="126451" x="3365500" y="3721100"/>
          <p14:tracePt t="126468" x="3492500" y="3689350"/>
          <p14:tracePt t="126484" x="3619500" y="3644900"/>
          <p14:tracePt t="126501" x="3670300" y="3632200"/>
          <p14:tracePt t="126517" x="3683000" y="3625850"/>
          <p14:tracePt t="126534" x="3695700" y="3619500"/>
          <p14:tracePt t="126843" x="3695700" y="3632200"/>
          <p14:tracePt t="126858" x="3695700" y="3638550"/>
          <p14:tracePt t="126866" x="3695700" y="3644900"/>
          <p14:tracePt t="126874" x="3695700" y="3651250"/>
          <p14:tracePt t="126889" x="3702050" y="3657600"/>
          <p14:tracePt t="126900" x="3708400" y="3657600"/>
          <p14:tracePt t="126917" x="3714750" y="3657600"/>
          <p14:tracePt t="126934" x="3721100" y="3657600"/>
          <p14:tracePt t="126950" x="3727450" y="3657600"/>
          <p14:tracePt t="126967" x="3733800" y="3657600"/>
          <p14:tracePt t="127267" x="3752850" y="3663950"/>
          <p14:tracePt t="127275" x="3759200" y="3670300"/>
          <p14:tracePt t="127283" x="3771900" y="3670300"/>
          <p14:tracePt t="127291" x="3790950" y="3676650"/>
          <p14:tracePt t="127308" x="3822700" y="3689350"/>
          <p14:tracePt t="127325" x="3917950" y="3695700"/>
          <p14:tracePt t="127341" x="4044950" y="3702050"/>
          <p14:tracePt t="127358" x="4159250" y="3702050"/>
          <p14:tracePt t="127375" x="4248150" y="3702050"/>
          <p14:tracePt t="127391" x="4349750" y="3683000"/>
          <p14:tracePt t="127396" x="4381500" y="3676650"/>
          <p14:tracePt t="127408" x="4406900" y="3670300"/>
          <p14:tracePt t="127426" x="4445000" y="3657600"/>
          <p14:tracePt t="127443" x="4451350" y="3657600"/>
          <p14:tracePt t="127458" x="4470400" y="3657600"/>
          <p14:tracePt t="127475" x="4495800" y="3657600"/>
          <p14:tracePt t="127491" x="4552950" y="3657600"/>
          <p14:tracePt t="127508" x="4610100" y="3657600"/>
          <p14:tracePt t="127524" x="4673600" y="3657600"/>
          <p14:tracePt t="127541" x="4749800" y="3663950"/>
          <p14:tracePt t="127558" x="4851400" y="3676650"/>
          <p14:tracePt t="127574" x="4940300" y="3695700"/>
          <p14:tracePt t="127591" x="4978400" y="3695700"/>
          <p14:tracePt t="127608" x="4991100" y="3695700"/>
          <p14:tracePt t="127914" x="4997450" y="3695700"/>
          <p14:tracePt t="127954" x="5003800" y="3695700"/>
          <p14:tracePt t="127962" x="5016500" y="3695700"/>
          <p14:tracePt t="127971" x="5022850" y="3695700"/>
          <p14:tracePt t="127988" x="5029200" y="3702050"/>
          <p14:tracePt t="128004" x="5029200" y="3746500"/>
          <p14:tracePt t="128021" x="4940300" y="3784600"/>
          <p14:tracePt t="128038" x="4933950" y="3784600"/>
          <p14:tracePt t="128258" x="4933950" y="3790950"/>
          <p14:tracePt t="128266" x="4933950" y="3797300"/>
          <p14:tracePt t="128274" x="4953000" y="3810000"/>
          <p14:tracePt t="128284" x="4959350" y="3816350"/>
          <p14:tracePt t="128299" x="4972050" y="3816350"/>
          <p14:tracePt t="128467" x="4978400" y="3816350"/>
          <p14:tracePt t="128500" x="4984750" y="3816350"/>
          <p14:tracePt t="128915" x="4991100" y="3810000"/>
          <p14:tracePt t="128923" x="5003800" y="3810000"/>
          <p14:tracePt t="129020" x="4984750" y="3803650"/>
          <p14:tracePt t="129028" x="4946650" y="3790950"/>
          <p14:tracePt t="129039" x="4914900" y="3778250"/>
          <p14:tracePt t="129055" x="4838700" y="3771900"/>
          <p14:tracePt t="129061" x="4813300" y="3765550"/>
          <p14:tracePt t="129072" x="4781550" y="3765550"/>
          <p14:tracePt t="129090" x="4718050" y="3746500"/>
          <p14:tracePt t="129093" x="4711700" y="3740150"/>
          <p14:tracePt t="129105" x="4692650" y="3733800"/>
          <p14:tracePt t="129122" x="4648200" y="3714750"/>
          <p14:tracePt t="129139" x="4603750" y="3695700"/>
          <p14:tracePt t="129155" x="4559300" y="3676650"/>
          <p14:tracePt t="129172" x="4521200" y="3663950"/>
          <p14:tracePt t="129189" x="4508500" y="3663950"/>
          <p14:tracePt t="129205" x="4502150" y="3663950"/>
          <p14:tracePt t="129228" x="4489450" y="3663950"/>
          <p14:tracePt t="129239" x="4483100" y="3663950"/>
          <p14:tracePt t="129266" x="4470400" y="3663950"/>
          <p14:tracePt t="129283" x="4457700" y="3676650"/>
          <p14:tracePt t="129299" x="4451350" y="3683000"/>
          <p14:tracePt t="129316" x="4445000" y="3689350"/>
          <p14:tracePt t="129332" x="4438650" y="3689350"/>
          <p14:tracePt t="129348" x="4425950" y="3689350"/>
          <p14:tracePt t="129356" x="4406900" y="3689350"/>
          <p14:tracePt t="129372" x="4356100" y="3689350"/>
          <p14:tracePt t="129389" x="4279900" y="3689350"/>
          <p14:tracePt t="129406" x="4235450" y="3689350"/>
          <p14:tracePt t="129423" x="4216400" y="3689350"/>
          <p14:tracePt t="129439" x="4210050" y="3689350"/>
          <p14:tracePt t="129524" x="4197350" y="3689350"/>
          <p14:tracePt t="129556" x="4191000" y="3689350"/>
          <p14:tracePt t="129564" x="4184650" y="3689350"/>
          <p14:tracePt t="129572" x="4165600" y="3689350"/>
          <p14:tracePt t="129589" x="4121150" y="3689350"/>
          <p14:tracePt t="129606" x="4083050" y="3689350"/>
          <p14:tracePt t="129622" x="4064000" y="3689350"/>
          <p14:tracePt t="129639" x="4057650" y="3689350"/>
          <p14:tracePt t="129788" x="4051300" y="3689350"/>
          <p14:tracePt t="129820" x="4038600" y="3689350"/>
          <p14:tracePt t="129875" x="4032250" y="3689350"/>
          <p14:tracePt t="129892" x="4025900" y="3689350"/>
          <p14:tracePt t="129899" x="4019550" y="3689350"/>
          <p14:tracePt t="129907" x="4013200" y="3689350"/>
          <p14:tracePt t="129922" x="3994150" y="3683000"/>
          <p14:tracePt t="129939" x="3949700" y="3657600"/>
          <p14:tracePt t="129956" x="3924300" y="3651250"/>
          <p14:tracePt t="129972" x="3898900" y="3638550"/>
          <p14:tracePt t="129989" x="3873500" y="3632200"/>
          <p14:tracePt t="130006" x="3860800" y="3619500"/>
          <p14:tracePt t="130023" x="3854450" y="3613150"/>
          <p14:tracePt t="130039" x="3854450" y="3606800"/>
          <p14:tracePt t="130056" x="3848100" y="3600450"/>
          <p14:tracePt t="130132" x="3841750" y="3594100"/>
          <p14:tracePt t="130147" x="3835400" y="3587750"/>
          <p14:tracePt t="130163" x="3835400" y="3575050"/>
          <p14:tracePt t="130179" x="3822700" y="3562350"/>
          <p14:tracePt t="130195" x="3816350" y="3562350"/>
          <p14:tracePt t="130227" x="3816350" y="3556000"/>
          <p14:tracePt t="130235" x="3810000" y="3549650"/>
          <p14:tracePt t="130267" x="3803650" y="3530600"/>
          <p14:tracePt t="130277" x="3797300" y="3524250"/>
          <p14:tracePt t="130292" x="3790950" y="3524250"/>
          <p14:tracePt t="130315" x="3790950" y="3517900"/>
          <p14:tracePt t="130323" x="3790950" y="3511550"/>
          <p14:tracePt t="130339" x="3784600" y="3505200"/>
          <p14:tracePt t="130347" x="3784600" y="3498850"/>
          <p14:tracePt t="130356" x="3771900" y="3492500"/>
          <p14:tracePt t="130373" x="3771900" y="3479800"/>
          <p14:tracePt t="130390" x="3771900" y="3467100"/>
          <p14:tracePt t="130406" x="3771900" y="3454400"/>
          <p14:tracePt t="130423" x="3771900" y="3429000"/>
          <p14:tracePt t="130439" x="3771900" y="3403600"/>
          <p14:tracePt t="130456" x="3771900" y="3378200"/>
          <p14:tracePt t="130473" x="3784600" y="3359150"/>
          <p14:tracePt t="130477" x="3784600" y="3352800"/>
          <p14:tracePt t="130492" x="3803650" y="3333750"/>
          <p14:tracePt t="130506" x="3822700" y="3314700"/>
          <p14:tracePt t="130523" x="3848100" y="3302000"/>
          <p14:tracePt t="130540" x="3886200" y="3276600"/>
          <p14:tracePt t="130557" x="3905250" y="3257550"/>
          <p14:tracePt t="130573" x="3937000" y="3244850"/>
          <p14:tracePt t="130590" x="3975100" y="3238500"/>
          <p14:tracePt t="130606" x="4032250" y="3238500"/>
          <p14:tracePt t="130623" x="4095750" y="3238500"/>
          <p14:tracePt t="130640" x="4171950" y="3238500"/>
          <p14:tracePt t="130656" x="4241800" y="3232150"/>
          <p14:tracePt t="130674" x="4311650" y="3206750"/>
          <p14:tracePt t="130678" x="4343400" y="3200400"/>
          <p14:tracePt t="130690" x="4394200" y="3175000"/>
          <p14:tracePt t="130706" x="4502150" y="3175000"/>
          <p14:tracePt t="130723" x="4597400" y="3175000"/>
          <p14:tracePt t="130740" x="4724400" y="3187700"/>
          <p14:tracePt t="130756" x="4832350" y="3194050"/>
          <p14:tracePt t="130773" x="4908550" y="3225800"/>
          <p14:tracePt t="130790" x="4927600" y="3232150"/>
          <p14:tracePt t="130807" x="4933950" y="3232150"/>
          <p14:tracePt t="130823" x="4953000" y="3244850"/>
          <p14:tracePt t="130840" x="4965700" y="3257550"/>
          <p14:tracePt t="130845" x="4972050" y="3270250"/>
          <p14:tracePt t="130857" x="5010150" y="3295650"/>
          <p14:tracePt t="130873" x="5054600" y="3314700"/>
          <p14:tracePt t="130877" x="5060950" y="3327400"/>
          <p14:tracePt t="130892" x="5080000" y="3340100"/>
          <p14:tracePt t="130895" x="5105400" y="3352800"/>
          <p14:tracePt t="130907" x="5137150" y="3384550"/>
          <p14:tracePt t="130924" x="5162550" y="3429000"/>
          <p14:tracePt t="130940" x="5168900" y="3441700"/>
          <p14:tracePt t="130957" x="5168900" y="3454400"/>
          <p14:tracePt t="130974" x="5168900" y="3473450"/>
          <p14:tracePt t="130990" x="5168900" y="3492500"/>
          <p14:tracePt t="131007" x="5168900" y="3505200"/>
          <p14:tracePt t="131023" x="5156200" y="3530600"/>
          <p14:tracePt t="131040" x="5124450" y="3549650"/>
          <p14:tracePt t="131057" x="5105400" y="3568700"/>
          <p14:tracePt t="131075" x="5080000" y="3600450"/>
          <p14:tracePt t="131079" x="5067300" y="3613150"/>
          <p14:tracePt t="131093" x="5048250" y="3632200"/>
          <p14:tracePt t="131108" x="5048250" y="3638550"/>
          <p14:tracePt t="131259" x="5035550" y="3638550"/>
          <p14:tracePt t="131283" x="5029200" y="3638550"/>
          <p14:tracePt t="131316" x="5022850" y="3644900"/>
          <p14:tracePt t="131323" x="5003800" y="3644900"/>
          <p14:tracePt t="131331" x="4997450" y="3657600"/>
          <p14:tracePt t="131340" x="4984750" y="3663950"/>
          <p14:tracePt t="131357" x="4978400" y="3663950"/>
          <p14:tracePt t="131374" x="4953000" y="3663950"/>
          <p14:tracePt t="131390" x="4933950" y="3663950"/>
          <p14:tracePt t="131407" x="4927600" y="3663950"/>
          <p14:tracePt t="131424" x="4914900" y="3663950"/>
          <p14:tracePt t="131441" x="4902200" y="3663950"/>
          <p14:tracePt t="131478" x="4895850" y="3663950"/>
          <p14:tracePt t="131509" x="4889500" y="3663950"/>
          <p14:tracePt t="131533" x="4883150" y="3663950"/>
          <p14:tracePt t="131549" x="4876800" y="3663950"/>
          <p14:tracePt t="131565" x="4857750" y="3663950"/>
          <p14:tracePt t="131581" x="4838700" y="3663950"/>
          <p14:tracePt t="131589" x="4826000" y="3663950"/>
          <p14:tracePt t="131598" x="4806950" y="3663950"/>
          <p14:tracePt t="131607" x="4794250" y="3663950"/>
          <p14:tracePt t="131624" x="4749800" y="3657600"/>
          <p14:tracePt t="131641" x="4705350" y="3651250"/>
          <p14:tracePt t="131645" x="4679950" y="3651250"/>
          <p14:tracePt t="131658" x="4648200" y="3644900"/>
          <p14:tracePt t="131674" x="4603750" y="3644900"/>
          <p14:tracePt t="131676" x="4572000" y="3644900"/>
          <p14:tracePt t="131691" x="4546600" y="3638550"/>
          <p14:tracePt t="131707" x="4483100" y="3625850"/>
          <p14:tracePt t="131724" x="4457700" y="3619500"/>
          <p14:tracePt t="131741" x="4451350" y="3619500"/>
          <p14:tracePt t="132965" x="4419600" y="3613150"/>
          <p14:tracePt t="132973" x="4349750" y="3594100"/>
          <p14:tracePt t="132981" x="4286250" y="3587750"/>
          <p14:tracePt t="132990" x="4203700" y="3568700"/>
          <p14:tracePt t="133007" x="4038600" y="3543300"/>
          <p14:tracePt t="133023" x="3873500" y="3530600"/>
          <p14:tracePt t="133040" x="3676650" y="3492500"/>
          <p14:tracePt t="133056" x="3562350" y="3486150"/>
          <p14:tracePt t="133073" x="3511550" y="3486150"/>
          <p14:tracePt t="133090" x="3505200" y="3486150"/>
          <p14:tracePt t="133109" x="3498850" y="3486150"/>
          <p14:tracePt t="133253" x="3486150" y="3486150"/>
          <p14:tracePt t="133261" x="3448050" y="3498850"/>
          <p14:tracePt t="133268" x="3435350" y="3505200"/>
          <p14:tracePt t="133278" x="3416300" y="3511550"/>
          <p14:tracePt t="133290" x="3403600" y="3511550"/>
          <p14:tracePt t="133309" x="3378200" y="3530600"/>
          <p14:tracePt t="133327" x="3371850" y="3536950"/>
          <p14:tracePt t="133341" x="3352800" y="3536950"/>
          <p14:tracePt t="133357" x="3340100" y="3556000"/>
          <p14:tracePt t="133374" x="3321050" y="3562350"/>
          <p14:tracePt t="133390" x="3302000" y="3581400"/>
          <p14:tracePt t="133406" x="3295650" y="3587750"/>
          <p14:tracePt t="133423" x="3282950" y="3587750"/>
          <p14:tracePt t="133454" x="3276600" y="3587750"/>
          <p14:tracePt t="133582" x="3270250" y="3587750"/>
          <p14:tracePt t="133613" x="3257550" y="3600450"/>
          <p14:tracePt t="133620" x="3251200" y="3606800"/>
          <p14:tracePt t="133645" x="3244850" y="3613150"/>
          <p14:tracePt t="133652" x="3244850" y="3619500"/>
          <p14:tracePt t="133662" x="3238500" y="3619500"/>
          <p14:tracePt t="133674" x="3232150" y="3625850"/>
          <p14:tracePt t="133690" x="3225800" y="3625850"/>
          <p14:tracePt t="133707" x="3206750" y="3632200"/>
          <p14:tracePt t="133711" x="3200400" y="3638550"/>
          <p14:tracePt t="133726" x="3194050" y="3638550"/>
          <p14:tracePt t="133942" x="3187700" y="3638550"/>
          <p14:tracePt t="133965" x="3175000" y="3638550"/>
          <p14:tracePt t="133973" x="3175000" y="3644900"/>
          <p14:tracePt t="133981" x="3155950" y="3651250"/>
          <p14:tracePt t="133988" x="3111500" y="3663950"/>
          <p14:tracePt t="134000" x="3067050" y="3683000"/>
          <p14:tracePt t="134017" x="2908300" y="3695700"/>
          <p14:tracePt t="134034" x="2787650" y="3721100"/>
          <p14:tracePt t="134041" x="2743200" y="3721100"/>
          <p14:tracePt t="134050" x="2692400" y="3727450"/>
          <p14:tracePt t="134067" x="2647950" y="3727450"/>
          <p14:tracePt t="134071" x="2635250" y="3727450"/>
          <p14:tracePt t="134086" x="2622550" y="3689350"/>
          <p14:tracePt t="134101" x="2622550" y="3632200"/>
          <p14:tracePt t="134117" x="2622550" y="3568700"/>
          <p14:tracePt t="134134" x="2622550" y="3498850"/>
          <p14:tracePt t="134151" x="2622550" y="3454400"/>
          <p14:tracePt t="134167" x="2622550" y="3435350"/>
          <p14:tracePt t="134184" x="2622550" y="3409950"/>
          <p14:tracePt t="134201" x="2616200" y="3397250"/>
          <p14:tracePt t="134217" x="2616200" y="3390900"/>
          <p14:tracePt t="134234" x="2616200" y="3371850"/>
          <p14:tracePt t="134251" x="2616200" y="3346450"/>
          <p14:tracePt t="134255" x="2628900" y="3308350"/>
          <p14:tracePt t="134267" x="2641600" y="3289300"/>
          <p14:tracePt t="134284" x="2698750" y="3225800"/>
          <p14:tracePt t="134300" x="2730500" y="3194050"/>
          <p14:tracePt t="134317" x="2755900" y="3181350"/>
          <p14:tracePt t="134334" x="2819400" y="3143250"/>
          <p14:tracePt t="134351" x="2882900" y="3117850"/>
          <p14:tracePt t="134367" x="2914650" y="3098800"/>
          <p14:tracePt t="134384" x="2946400" y="3086100"/>
          <p14:tracePt t="134401" x="2965450" y="3079750"/>
          <p14:tracePt t="134417" x="2971800" y="3079750"/>
          <p14:tracePt t="134446" x="2990850" y="3079750"/>
          <p14:tracePt t="134454" x="2997200" y="3079750"/>
          <p14:tracePt t="134468" x="3028950" y="3079750"/>
          <p14:tracePt t="134484" x="3105150" y="3098800"/>
          <p14:tracePt t="134501" x="3136900" y="3105150"/>
          <p14:tracePt t="134518" x="3162300" y="3111500"/>
          <p14:tracePt t="134534" x="3175000" y="3117850"/>
          <p14:tracePt t="134551" x="3187700" y="3149600"/>
          <p14:tracePt t="134568" x="3219450" y="3187700"/>
          <p14:tracePt t="134584" x="3244850" y="3219450"/>
          <p14:tracePt t="134601" x="3270250" y="3251200"/>
          <p14:tracePt t="134617" x="3289300" y="3270250"/>
          <p14:tracePt t="134634" x="3302000" y="3295650"/>
          <p14:tracePt t="134651" x="3321050" y="3321050"/>
          <p14:tracePt t="134654" x="3327400" y="3340100"/>
          <p14:tracePt t="134668" x="3327400" y="3352800"/>
          <p14:tracePt t="134671" x="3327400" y="3371850"/>
          <p14:tracePt t="134684" x="3327400" y="3384550"/>
          <p14:tracePt t="134701" x="3327400" y="3435350"/>
          <p14:tracePt t="134718" x="3327400" y="3460750"/>
          <p14:tracePt t="134734" x="3327400" y="3486150"/>
          <p14:tracePt t="134751" x="3327400" y="3492500"/>
          <p14:tracePt t="134767" x="3327400" y="3511550"/>
          <p14:tracePt t="134784" x="3314700" y="3536950"/>
          <p14:tracePt t="134801" x="3295650" y="3556000"/>
          <p14:tracePt t="134818" x="3263900" y="3575050"/>
          <p14:tracePt t="134834" x="3219450" y="3606800"/>
          <p14:tracePt t="134839" x="3194050" y="3613150"/>
          <p14:tracePt t="134851" x="3162300" y="3632200"/>
          <p14:tracePt t="134869" x="3130550" y="3644900"/>
          <p14:tracePt t="134873" x="3111500" y="3644900"/>
          <p14:tracePt t="134885" x="3092450" y="3663950"/>
          <p14:tracePt t="135405" x="3111500" y="3663950"/>
          <p14:tracePt t="135415" x="3143250" y="3663950"/>
          <p14:tracePt t="135422" x="3175000" y="3657600"/>
          <p14:tracePt t="135430" x="3219450" y="3657600"/>
          <p14:tracePt t="135446" x="3327400" y="3644900"/>
          <p14:tracePt t="135462" x="3473450" y="3644900"/>
          <p14:tracePt t="135479" x="3644900" y="3644900"/>
          <p14:tracePt t="135496" x="3822700" y="3644900"/>
          <p14:tracePt t="135512" x="4000500" y="3644900"/>
          <p14:tracePt t="135529" x="4216400" y="3676650"/>
          <p14:tracePt t="135546" x="4527550" y="3714750"/>
          <p14:tracePt t="135562" x="4845050" y="3740150"/>
          <p14:tracePt t="135579" x="5086350" y="3740150"/>
          <p14:tracePt t="135596" x="5321300" y="3740150"/>
          <p14:tracePt t="135599" x="5429250" y="3727450"/>
          <p14:tracePt t="135613" x="5575300" y="3702050"/>
          <p14:tracePt t="135629" x="5676900" y="3670300"/>
          <p14:tracePt t="135646" x="5734050" y="3663950"/>
          <p14:tracePt t="135663" x="5778500" y="3663950"/>
          <p14:tracePt t="135679" x="5842000" y="3663950"/>
          <p14:tracePt t="135696" x="5905500" y="3676650"/>
          <p14:tracePt t="135713" x="5949950" y="3683000"/>
          <p14:tracePt t="135729" x="5975350" y="3689350"/>
          <p14:tracePt t="135870" x="5981700" y="3695700"/>
          <p14:tracePt t="135893" x="5988050" y="3708400"/>
          <p14:tracePt t="135910" x="5988050" y="3714750"/>
          <p14:tracePt t="135918" x="5988050" y="3727450"/>
          <p14:tracePt t="135927" x="5988050" y="3733800"/>
          <p14:tracePt t="136109" x="5988050" y="3740150"/>
          <p14:tracePt t="136159" x="5988050" y="3746500"/>
          <p14:tracePt t="136598" x="5988050" y="3752850"/>
          <p14:tracePt t="136702" x="5988050" y="3759200"/>
          <p14:tracePt t="136718" x="5981700" y="3759200"/>
          <p14:tracePt t="136726" x="5975350" y="3759200"/>
          <p14:tracePt t="136734" x="5962650" y="3765550"/>
          <p14:tracePt t="136751" x="5949950" y="3778250"/>
          <p14:tracePt t="138000" x="5943600" y="3778250"/>
          <p14:tracePt t="138032" x="5943600" y="3771900"/>
          <p14:tracePt t="138040" x="5943600" y="3765550"/>
          <p14:tracePt t="138047" x="5930900" y="3752850"/>
          <p14:tracePt t="138057" x="5911850" y="3746500"/>
          <p14:tracePt t="138074" x="5854700" y="3721100"/>
          <p14:tracePt t="138091" x="5803900" y="3714750"/>
          <p14:tracePt t="138107" x="5784850" y="3714750"/>
          <p14:tracePt t="138124" x="5778500" y="3714750"/>
          <p14:tracePt t="138141" x="5772150" y="3708400"/>
          <p14:tracePt t="138592" x="5778500" y="3708400"/>
          <p14:tracePt t="138607" x="5784850" y="3708400"/>
          <p14:tracePt t="138615" x="5797550" y="3708400"/>
          <p14:tracePt t="138623" x="5803900" y="3708400"/>
          <p14:tracePt t="138633" x="5829300" y="3708400"/>
          <p14:tracePt t="138649" x="5861050" y="3708400"/>
          <p14:tracePt t="138666" x="5911850" y="3708400"/>
          <p14:tracePt t="138683" x="5943600" y="3708400"/>
          <p14:tracePt t="138699" x="5962650" y="3708400"/>
          <p14:tracePt t="139272" x="5962650" y="3714750"/>
          <p14:tracePt t="140273" x="5969000" y="3721100"/>
          <p14:tracePt t="140281" x="5988050" y="3721100"/>
          <p14:tracePt t="140289" x="6038850" y="3721100"/>
          <p14:tracePt t="140300" x="6083300" y="3721100"/>
          <p14:tracePt t="140317" x="6178550" y="3721100"/>
          <p14:tracePt t="140322" x="6223000" y="3721100"/>
          <p14:tracePt t="140333" x="6267450" y="3721100"/>
          <p14:tracePt t="140350" x="6311900" y="3721100"/>
          <p14:tracePt t="140354" x="6318250" y="3721100"/>
          <p14:tracePt t="140367" x="6324600" y="3721100"/>
          <p14:tracePt t="140383" x="6324600" y="3714750"/>
          <p14:tracePt t="140873" x="6330950" y="3708400"/>
          <p14:tracePt t="140881" x="6343650" y="3702050"/>
          <p14:tracePt t="140889" x="6356350" y="3695700"/>
          <p14:tracePt t="140897" x="6362700" y="3695700"/>
          <p14:tracePt t="140914" x="6394450" y="3689350"/>
          <p14:tracePt t="140931" x="6457950" y="3670300"/>
          <p14:tracePt t="140947" x="6559550" y="3638550"/>
          <p14:tracePt t="140964" x="6661150" y="3606800"/>
          <p14:tracePt t="140981" x="6724650" y="3575050"/>
          <p14:tracePt t="140997" x="6737350" y="3562350"/>
          <p14:tracePt t="141014" x="6743700" y="3556000"/>
          <p14:tracePt t="141232" x="6731000" y="3549650"/>
          <p14:tracePt t="141241" x="6718300" y="3549650"/>
          <p14:tracePt t="141248" x="6705600" y="3549650"/>
          <p14:tracePt t="141256" x="6680200" y="3549650"/>
          <p14:tracePt t="141272" x="6648450" y="3549650"/>
          <p14:tracePt t="141289" x="6629400" y="3549650"/>
          <p14:tracePt t="141306" x="6616700" y="3556000"/>
          <p14:tracePt t="141323" x="6610350" y="3562350"/>
          <p14:tracePt t="141339" x="6604000" y="3562350"/>
          <p14:tracePt t="141568" x="6604000" y="3568700"/>
          <p14:tracePt t="141577" x="6610350" y="3581400"/>
          <p14:tracePt t="141584" x="6616700" y="3581400"/>
          <p14:tracePt t="141592" x="6635750" y="3587750"/>
          <p14:tracePt t="141608" x="6642100" y="3587750"/>
          <p14:tracePt t="141625" x="6648450" y="3587750"/>
          <p14:tracePt t="141888" x="6648450" y="3594100"/>
          <p14:tracePt t="141904" x="6642100" y="3606800"/>
          <p14:tracePt t="141912" x="6635750" y="3606800"/>
          <p14:tracePt t="141920" x="6616700" y="3606800"/>
          <p14:tracePt t="141929" x="6610350" y="3613150"/>
          <p14:tracePt t="141946" x="6584950" y="3632200"/>
          <p14:tracePt t="141962" x="6578600" y="3632200"/>
          <p14:tracePt t="141984" x="6572250" y="3638550"/>
          <p14:tracePt t="142089" x="6572250" y="3632200"/>
          <p14:tracePt t="142097" x="6578600" y="3625850"/>
          <p14:tracePt t="142104" x="6591300" y="3619500"/>
          <p14:tracePt t="142152" x="6591300" y="3613150"/>
          <p14:tracePt t="142160" x="6597650" y="3613150"/>
          <p14:tracePt t="142168" x="6616700" y="3613150"/>
          <p14:tracePt t="142179" x="6648450" y="3613150"/>
          <p14:tracePt t="142196" x="6769100" y="3613150"/>
          <p14:tracePt t="142212" x="6940550" y="3619500"/>
          <p14:tracePt t="142229" x="7150100" y="3619500"/>
          <p14:tracePt t="142246" x="7296150" y="3613150"/>
          <p14:tracePt t="142262" x="7378700" y="3600450"/>
          <p14:tracePt t="142279" x="7404100" y="3594100"/>
          <p14:tracePt t="142362" x="7397750" y="3594100"/>
          <p14:tracePt t="142370" x="7391400" y="3594100"/>
          <p14:tracePt t="142393" x="7385050" y="3594100"/>
          <p14:tracePt t="142401" x="7378700" y="3600450"/>
          <p14:tracePt t="142412" x="7372350" y="3600450"/>
          <p14:tracePt t="142429" x="7372350" y="3606800"/>
          <p14:tracePt t="142446" x="7366000" y="3606800"/>
          <p14:tracePt t="142463" x="7359650" y="3606800"/>
          <p14:tracePt t="142481" x="7353300" y="3606800"/>
          <p14:tracePt t="142538" x="7346950" y="3606800"/>
          <p14:tracePt t="142560" x="7346950" y="3619500"/>
          <p14:tracePt t="142569" x="7346950" y="3625850"/>
          <p14:tracePt t="142577" x="7346950" y="3632200"/>
          <p14:tracePt t="142598" x="7359650" y="3651250"/>
          <p14:tracePt t="142601" x="7397750" y="3657600"/>
          <p14:tracePt t="142609" x="7429500" y="3670300"/>
          <p14:tracePt t="142617" x="7473950" y="3683000"/>
          <p14:tracePt t="142629" x="7537450" y="3683000"/>
          <p14:tracePt t="142646" x="7645400" y="3683000"/>
          <p14:tracePt t="142651" x="7677150" y="3683000"/>
          <p14:tracePt t="142663" x="7708900" y="3683000"/>
          <p14:tracePt t="142680" x="7766050" y="3683000"/>
          <p14:tracePt t="142696" x="7778750" y="3676650"/>
          <p14:tracePt t="142745" x="7785100" y="3676650"/>
          <p14:tracePt t="142762" x="7804150" y="3676650"/>
          <p14:tracePt t="142769" x="7810500" y="3676650"/>
          <p14:tracePt t="142779" x="7835900" y="3683000"/>
          <p14:tracePt t="142796" x="7918450" y="3695700"/>
          <p14:tracePt t="142813" x="7962900" y="3702050"/>
          <p14:tracePt t="142829" x="7994650" y="3702050"/>
          <p14:tracePt t="142962" x="8001000" y="3708400"/>
          <p14:tracePt t="142970" x="8001000" y="3714750"/>
          <p14:tracePt t="143082" x="8001000" y="3721100"/>
          <p14:tracePt t="143354" x="7981950" y="3721100"/>
          <p14:tracePt t="143362" x="7943850" y="3721100"/>
          <p14:tracePt t="143372" x="7899400" y="3714750"/>
          <p14:tracePt t="143386" x="7829550" y="3708400"/>
          <p14:tracePt t="143403" x="7753350" y="3702050"/>
          <p14:tracePt t="143420" x="7727950" y="3695700"/>
          <p14:tracePt t="143436" x="7715250" y="3695700"/>
          <p14:tracePt t="144185" x="7689850" y="3689350"/>
          <p14:tracePt t="144194" x="7639050" y="3683000"/>
          <p14:tracePt t="144201" x="7543800" y="3670300"/>
          <p14:tracePt t="144210" x="7454900" y="3670300"/>
          <p14:tracePt t="144226" x="7296150" y="3670300"/>
          <p14:tracePt t="144242" x="7150100" y="3670300"/>
          <p14:tracePt t="144259" x="7048500" y="3689350"/>
          <p14:tracePt t="144276" x="6953250" y="3702050"/>
          <p14:tracePt t="144292" x="6921500" y="3714750"/>
          <p14:tracePt t="144309" x="6915150" y="3721100"/>
          <p14:tracePt t="144326" x="6908800" y="3727450"/>
          <p14:tracePt t="144387" x="6902450" y="3727450"/>
          <p14:tracePt t="144403" x="6889750" y="3740150"/>
          <p14:tracePt t="144417" x="6889750" y="3746500"/>
          <p14:tracePt t="144441" x="6877050" y="3746500"/>
          <p14:tracePt t="144449" x="6870700" y="3746500"/>
          <p14:tracePt t="144466" x="6845300" y="3746500"/>
          <p14:tracePt t="144476" x="6807200" y="3746500"/>
          <p14:tracePt t="144493" x="6731000" y="3746500"/>
          <p14:tracePt t="144509" x="6648450" y="3746500"/>
          <p14:tracePt t="144526" x="6604000" y="3746500"/>
          <p14:tracePt t="144532" x="6578600" y="3752850"/>
          <p14:tracePt t="144570" x="6572250" y="3752850"/>
          <p14:tracePt t="144666" x="6559550" y="3752850"/>
          <p14:tracePt t="144763" x="6553200" y="3752850"/>
          <p14:tracePt t="144955" x="6578600" y="3752850"/>
          <p14:tracePt t="144963" x="6610350" y="3752850"/>
          <p14:tracePt t="144971" x="6642100" y="3752850"/>
          <p14:tracePt t="144980" x="6699250" y="3771900"/>
          <p14:tracePt t="144997" x="6819900" y="3784600"/>
          <p14:tracePt t="145014" x="6934200" y="3797300"/>
          <p14:tracePt t="145030" x="7048500" y="3816350"/>
          <p14:tracePt t="145037" x="7080250" y="3816350"/>
          <p14:tracePt t="145047" x="7112000" y="3816350"/>
          <p14:tracePt t="145064" x="7156450" y="3816350"/>
          <p14:tracePt t="145071" x="7169150" y="3816350"/>
          <p14:tracePt t="145080" x="7175500" y="3816350"/>
          <p14:tracePt t="145097" x="7181850" y="3816350"/>
          <p14:tracePt t="145100" x="7188200" y="3816350"/>
          <p14:tracePt t="145114" x="7194550" y="3816350"/>
          <p14:tracePt t="145130" x="7219950" y="3816350"/>
          <p14:tracePt t="145147" x="7277100" y="3816350"/>
          <p14:tracePt t="145164" x="7353300" y="3816350"/>
          <p14:tracePt t="145181" x="7416800" y="3816350"/>
          <p14:tracePt t="145197" x="7486650" y="3810000"/>
          <p14:tracePt t="145214" x="7543800" y="3797300"/>
          <p14:tracePt t="145230" x="7594600" y="3784600"/>
          <p14:tracePt t="145247" x="7632700" y="3784600"/>
          <p14:tracePt t="145264" x="7670800" y="3784600"/>
          <p14:tracePt t="145270" x="7683500" y="3784600"/>
          <p14:tracePt t="145280" x="7708900" y="3784600"/>
          <p14:tracePt t="145299" x="7721600" y="3784600"/>
          <p14:tracePt t="145301" x="7734300" y="3784600"/>
          <p14:tracePt t="145314" x="7747000" y="3784600"/>
          <p14:tracePt t="145337" x="7759700" y="3784600"/>
          <p14:tracePt t="145354" x="7766050" y="3784600"/>
          <p14:tracePt t="145364" x="7772400" y="3778250"/>
          <p14:tracePt t="145380" x="7785100" y="3778250"/>
          <p14:tracePt t="145397" x="7804150" y="3778250"/>
          <p14:tracePt t="145414" x="7816850" y="3771900"/>
          <p14:tracePt t="145430" x="7835900" y="3759200"/>
          <p14:tracePt t="145447" x="7842250" y="3752850"/>
          <p14:tracePt t="145464" x="7867650" y="3740150"/>
          <p14:tracePt t="145468" x="7874000" y="3733800"/>
          <p14:tracePt t="145491" x="7880350" y="3727450"/>
          <p14:tracePt t="145822" x="7886700" y="3727450"/>
          <p14:tracePt t="145906" x="7893050" y="3727450"/>
          <p14:tracePt t="145915" x="7905750" y="3733800"/>
          <p14:tracePt t="145922" x="7912100" y="3740150"/>
          <p14:tracePt t="145932" x="7937500" y="3746500"/>
          <p14:tracePt t="145946" x="7981950" y="3752850"/>
          <p14:tracePt t="145962" x="8070850" y="3771900"/>
          <p14:tracePt t="145979" x="8210550" y="3778250"/>
          <p14:tracePt t="145996" x="8413750" y="3790950"/>
          <p14:tracePt t="146012" x="8623300" y="3790950"/>
          <p14:tracePt t="146029" x="8851900" y="3790950"/>
          <p14:tracePt t="146046" x="8997950" y="3790950"/>
          <p14:tracePt t="146063" x="9067800" y="3790950"/>
          <p14:tracePt t="146080" x="9093200" y="3790950"/>
          <p14:tracePt t="146084" x="9105900" y="3790950"/>
          <p14:tracePt t="146260" x="9118600" y="3790950"/>
          <p14:tracePt t="146276" x="9131300" y="3790950"/>
          <p14:tracePt t="146285" x="9150350" y="3790950"/>
          <p14:tracePt t="146302" x="9182100" y="3771900"/>
          <p14:tracePt t="146318" x="9201150" y="3765550"/>
          <p14:tracePt t="146335" x="9220200" y="3765550"/>
          <p14:tracePt t="146352" x="9245600" y="3752850"/>
          <p14:tracePt t="146378" x="9251950" y="3746500"/>
          <p14:tracePt t="146395" x="9258300" y="3746500"/>
          <p14:tracePt t="146405" x="9271000" y="3746500"/>
          <p14:tracePt t="146418" x="9283700" y="3740150"/>
          <p14:tracePt t="146435" x="9296400" y="3733800"/>
          <p14:tracePt t="146452" x="9309100" y="3727450"/>
          <p14:tracePt t="146850" x="9309100" y="3721100"/>
          <p14:tracePt t="146866" x="9309100" y="3714750"/>
          <p14:tracePt t="146883" x="9309100" y="3708400"/>
          <p14:tracePt t="146908" x="9309100" y="3702050"/>
          <p14:tracePt t="147965" x="9315450" y="3695700"/>
          <p14:tracePt t="147972" x="9321800" y="3695700"/>
          <p14:tracePt t="147979" x="9334500" y="3702050"/>
          <p14:tracePt t="147989" x="9359900" y="3702050"/>
          <p14:tracePt t="148006" x="9385300" y="3708400"/>
          <p14:tracePt t="148023" x="9410700" y="3714750"/>
          <p14:tracePt t="148039" x="9436100" y="3714750"/>
          <p14:tracePt t="148251" x="9442450" y="3714750"/>
          <p14:tracePt t="148260" x="9455150" y="3714750"/>
          <p14:tracePt t="148267" x="9461500" y="3714750"/>
          <p14:tracePt t="148276" x="9480550" y="3714750"/>
          <p14:tracePt t="148291" x="9525000" y="3714750"/>
          <p14:tracePt t="148308" x="9582150" y="3714750"/>
          <p14:tracePt t="148325" x="9652000" y="3714750"/>
          <p14:tracePt t="148341" x="9702800" y="3714750"/>
          <p14:tracePt t="148358" x="9772650" y="3721100"/>
          <p14:tracePt t="148375" x="9804400" y="3733800"/>
          <p14:tracePt t="148392" x="9836150" y="3733800"/>
          <p14:tracePt t="148408" x="9848850" y="3740150"/>
          <p14:tracePt t="148429" x="9855200" y="3740150"/>
          <p14:tracePt t="148541" x="9861550" y="3740150"/>
          <p14:tracePt t="148557" x="9886950" y="3740150"/>
          <p14:tracePt t="148565" x="9918700" y="3740150"/>
          <p14:tracePt t="148575" x="9975850" y="3759200"/>
          <p14:tracePt t="148592" x="10115550" y="3784600"/>
          <p14:tracePt t="148596" x="10198100" y="3803650"/>
          <p14:tracePt t="148608" x="10287000" y="3810000"/>
          <p14:tracePt t="148625" x="10420350" y="3822700"/>
          <p14:tracePt t="148629" x="10458450" y="3822700"/>
          <p14:tracePt t="148642" x="10490200" y="3822700"/>
          <p14:tracePt t="148659" x="10496550" y="3822700"/>
          <p14:tracePt t="158656" x="10515600" y="3816350"/>
          <p14:tracePt t="158801" x="10528300" y="3810000"/>
          <p14:tracePt t="158881" x="10534650" y="3810000"/>
          <p14:tracePt t="166724" x="10528300" y="3810000"/>
          <p14:tracePt t="166733" x="10502900" y="3810000"/>
          <p14:tracePt t="166741" x="10490200" y="3810000"/>
          <p14:tracePt t="166755" x="10477500" y="3810000"/>
          <p14:tracePt t="166772" x="10445750" y="3810000"/>
          <p14:tracePt t="166788" x="10420350" y="3810000"/>
          <p14:tracePt t="166805" x="10369550" y="3810000"/>
          <p14:tracePt t="166821" x="10331450" y="3810000"/>
          <p14:tracePt t="166838" x="10280650" y="3797300"/>
          <p14:tracePt t="166855" x="10242550" y="3784600"/>
          <p14:tracePt t="166886" x="10236200" y="3778250"/>
          <p14:tracePt t="166899" x="10229850" y="3778250"/>
          <p14:tracePt t="166948" x="10223500" y="3778250"/>
          <p14:tracePt t="166965" x="10217150" y="3778250"/>
          <p14:tracePt t="166973" x="10210800" y="3778250"/>
          <p14:tracePt t="166980" x="10204450" y="3778250"/>
          <p14:tracePt t="166997" x="10198100" y="3778250"/>
          <p14:tracePt t="167036" x="10185400" y="3778250"/>
          <p14:tracePt t="167044" x="10179050" y="3778250"/>
          <p14:tracePt t="167060" x="10172700" y="3778250"/>
          <p14:tracePt t="167068" x="10160000" y="3778250"/>
          <p14:tracePt t="167084" x="10153650" y="3784600"/>
          <p14:tracePt t="167684" x="10134600" y="3790950"/>
          <p14:tracePt t="167717" x="10128250" y="3790950"/>
          <p14:tracePt t="167725" x="10121900" y="3797300"/>
          <p14:tracePt t="167733" x="10096500" y="3803650"/>
          <p14:tracePt t="167742" x="10090150" y="3803650"/>
          <p14:tracePt t="167756" x="10077450" y="3810000"/>
          <p14:tracePt t="167771" x="10071100" y="3816350"/>
          <p14:tracePt t="167788" x="10045700" y="3822700"/>
          <p14:tracePt t="167805" x="10020300" y="3822700"/>
          <p14:tracePt t="167821" x="10007600" y="3829050"/>
          <p14:tracePt t="167838" x="9969500" y="3841750"/>
          <p14:tracePt t="167855" x="9937750" y="3841750"/>
          <p14:tracePt t="167872" x="9906000" y="3848100"/>
          <p14:tracePt t="167888" x="9861550" y="3848100"/>
          <p14:tracePt t="167905" x="9829800" y="3848100"/>
          <p14:tracePt t="167910" x="9823450" y="3848100"/>
          <p14:tracePt t="167921" x="9817100" y="3848100"/>
          <p14:tracePt t="167938" x="9791700" y="3848100"/>
          <p14:tracePt t="167942" x="9785350" y="3848100"/>
          <p14:tracePt t="167956" x="9779000" y="3848100"/>
          <p14:tracePt t="167972" x="9772650" y="3854450"/>
          <p14:tracePt t="167988" x="9759950" y="3854450"/>
          <p14:tracePt t="169307" x="9747250" y="3854450"/>
          <p14:tracePt t="169309" x="9715500" y="3854450"/>
          <p14:tracePt t="169319" x="9652000" y="3854450"/>
          <p14:tracePt t="169330" x="9588500" y="3854450"/>
          <p14:tracePt t="169347" x="9442450" y="3854450"/>
          <p14:tracePt t="169364" x="9315450" y="3854450"/>
          <p14:tracePt t="169367" x="9264650" y="3854450"/>
          <p14:tracePt t="169381" x="9144000" y="3854450"/>
          <p14:tracePt t="169397" x="9055100" y="3867150"/>
          <p14:tracePt t="169414" x="9017000" y="3867150"/>
          <p14:tracePt t="169431" x="8966200" y="3867150"/>
          <p14:tracePt t="169447" x="8940800" y="3867150"/>
          <p14:tracePt t="169464" x="8915400" y="3867150"/>
          <p14:tracePt t="169481" x="8890000" y="3867150"/>
          <p14:tracePt t="169497" x="8832850" y="3867150"/>
          <p14:tracePt t="169514" x="8756650" y="3867150"/>
          <p14:tracePt t="169531" x="8693150" y="3867150"/>
          <p14:tracePt t="169537" x="8661400" y="3867150"/>
          <p14:tracePt t="169547" x="8623300" y="3867150"/>
          <p14:tracePt t="169565" x="8547100" y="3867150"/>
          <p14:tracePt t="169568" x="8528050" y="3867150"/>
          <p14:tracePt t="169581" x="8496300" y="3867150"/>
          <p14:tracePt t="169597" x="8369300" y="3848100"/>
          <p14:tracePt t="169614" x="8261350" y="3841750"/>
          <p14:tracePt t="169630" x="8147050" y="3829050"/>
          <p14:tracePt t="169648" x="7994650" y="3829050"/>
          <p14:tracePt t="169664" x="7861300" y="3829050"/>
          <p14:tracePt t="169681" x="7721600" y="3829050"/>
          <p14:tracePt t="169697" x="7613650" y="3829050"/>
          <p14:tracePt t="169714" x="7499350" y="3829050"/>
          <p14:tracePt t="169731" x="7378700" y="3829050"/>
          <p14:tracePt t="169736" x="7327900" y="3829050"/>
          <p14:tracePt t="169748" x="7296150" y="3829050"/>
          <p14:tracePt t="169765" x="7245350" y="3829050"/>
          <p14:tracePt t="169767" x="7219950" y="3829050"/>
          <p14:tracePt t="169781" x="7194550" y="3829050"/>
          <p14:tracePt t="169797" x="7181850" y="3829050"/>
          <p14:tracePt t="169814" x="7169150" y="3829050"/>
          <p14:tracePt t="169831" x="7156450" y="3829050"/>
          <p14:tracePt t="169848" x="7143750" y="3829050"/>
          <p14:tracePt t="169864" x="7112000" y="3829050"/>
          <p14:tracePt t="169881" x="7016750" y="3829050"/>
          <p14:tracePt t="169897" x="6858000" y="3829050"/>
          <p14:tracePt t="169914" x="6680200" y="3829050"/>
          <p14:tracePt t="169931" x="6457950" y="3829050"/>
          <p14:tracePt t="169936" x="6343650" y="3829050"/>
          <p14:tracePt t="169948" x="6184900" y="3829050"/>
          <p14:tracePt t="169965" x="5664200" y="3829050"/>
          <p14:tracePt t="169981" x="5295900" y="3829050"/>
          <p14:tracePt t="169997" x="4965700" y="3829050"/>
          <p14:tracePt t="170014" x="4622800" y="3829050"/>
          <p14:tracePt t="170031" x="4146550" y="3829050"/>
          <p14:tracePt t="170048" x="3651250" y="3829050"/>
          <p14:tracePt t="170064" x="3067050" y="3829050"/>
          <p14:tracePt t="170081" x="2590800" y="3886200"/>
          <p14:tracePt t="170098" x="2241550" y="3943350"/>
          <p14:tracePt t="170115" x="2025650" y="3987800"/>
          <p14:tracePt t="170131" x="1797050" y="4013200"/>
          <p14:tracePt t="170136" x="1689100" y="4038600"/>
          <p14:tracePt t="170149" x="1574800" y="4051300"/>
          <p14:tracePt t="170166" x="1390650" y="4102100"/>
          <p14:tracePt t="170169" x="1314450" y="4121150"/>
          <p14:tracePt t="170181" x="1187450" y="4159250"/>
          <p14:tracePt t="170198" x="1098550" y="4184650"/>
          <p14:tracePt t="170214" x="1028700" y="4210050"/>
          <p14:tracePt t="170231" x="1003300" y="4222750"/>
          <p14:tracePt t="170248" x="977900" y="4248150"/>
          <p14:tracePt t="170265" x="965200" y="4260850"/>
          <p14:tracePt t="170281" x="965200" y="4279900"/>
          <p14:tracePt t="170298" x="965200" y="4311650"/>
          <p14:tracePt t="170315" x="965200" y="4343400"/>
          <p14:tracePt t="170323" x="965200" y="4362450"/>
          <p14:tracePt t="170331" x="965200" y="4387850"/>
          <p14:tracePt t="170350" x="965200" y="4432300"/>
          <p14:tracePt t="170352" x="965200" y="4451350"/>
          <p14:tracePt t="170366" x="965200" y="4495800"/>
          <p14:tracePt t="170381" x="965200" y="4533900"/>
          <p14:tracePt t="170398" x="990600" y="4565650"/>
          <p14:tracePt t="170415" x="1003300" y="4578350"/>
          <p14:tracePt t="170432" x="1022350" y="4597400"/>
          <p14:tracePt t="170448" x="1041400" y="4603750"/>
          <p14:tracePt t="170465" x="1066800" y="4603750"/>
          <p14:tracePt t="170482" x="1155700" y="4610100"/>
          <p14:tracePt t="170498" x="1206500" y="4635500"/>
          <p14:tracePt t="170514" x="1238250" y="4635500"/>
          <p14:tracePt t="170531" x="1244600" y="4635500"/>
          <p14:tracePt t="170548" x="1257300" y="4635500"/>
          <p14:tracePt t="170622" x="1257300" y="4654550"/>
          <p14:tracePt t="170638" x="1263650" y="4654550"/>
          <p14:tracePt t="170783" x="1263650" y="4660900"/>
          <p14:tracePt t="170791" x="1250950" y="4660900"/>
          <p14:tracePt t="170800" x="1231900" y="4660900"/>
          <p14:tracePt t="170821" x="1187450" y="4660900"/>
          <p14:tracePt t="170838" x="1168400" y="4660900"/>
          <p14:tracePt t="170854" x="1162050" y="4660900"/>
          <p14:tracePt t="170967" x="1168400" y="4667250"/>
          <p14:tracePt t="170993" x="1174750" y="4667250"/>
          <p14:tracePt t="171168" x="1181100" y="4673600"/>
          <p14:tracePt t="171303" x="1181100" y="4679950"/>
          <p14:tracePt t="171327" x="1174750" y="4679950"/>
          <p14:tracePt t="171350" x="1174750" y="4686300"/>
          <p14:tracePt t="171390" x="1168400" y="4686300"/>
          <p14:tracePt t="171406" x="1162050" y="4686300"/>
          <p14:tracePt t="171447" x="1155700" y="4686300"/>
          <p14:tracePt t="171544" x="1149350" y="4686300"/>
          <p14:tracePt t="171576" x="1143000" y="4686300"/>
          <p14:tracePt t="172176" x="1155700" y="4686300"/>
          <p14:tracePt t="172183" x="1212850" y="4686300"/>
          <p14:tracePt t="172191" x="1270000" y="4660900"/>
          <p14:tracePt t="172200" x="1352550" y="4648200"/>
          <p14:tracePt t="172217" x="1663700" y="4514850"/>
          <p14:tracePt t="172234" x="1974850" y="4400550"/>
          <p14:tracePt t="172250" x="2292350" y="4324350"/>
          <p14:tracePt t="172267" x="2660650" y="4216400"/>
          <p14:tracePt t="172284" x="3035300" y="4159250"/>
          <p14:tracePt t="172289" x="3238500" y="4133850"/>
          <p14:tracePt t="172300" x="3448050" y="4102100"/>
          <p14:tracePt t="172317" x="3924300" y="4032250"/>
          <p14:tracePt t="172320" x="4146550" y="4006850"/>
          <p14:tracePt t="172334" x="4521200" y="3949700"/>
          <p14:tracePt t="172350" x="4800600" y="3911600"/>
          <p14:tracePt t="172367" x="4972050" y="3886200"/>
          <p14:tracePt t="172383" x="5092700" y="3867150"/>
          <p14:tracePt t="172400" x="5168900" y="3860800"/>
          <p14:tracePt t="172417" x="5207000" y="3848100"/>
          <p14:tracePt t="172434" x="5226050" y="3848100"/>
          <p14:tracePt t="172456" x="5232400" y="3848100"/>
          <p14:tracePt t="172472" x="5251450" y="3848100"/>
          <p14:tracePt t="172484" x="5295900" y="3848100"/>
          <p14:tracePt t="172501" x="5461000" y="3848100"/>
          <p14:tracePt t="172505" x="5575300" y="3848100"/>
          <p14:tracePt t="172519" x="5797550" y="3848100"/>
          <p14:tracePt t="172534" x="5988050" y="3848100"/>
          <p14:tracePt t="172550" x="6146800" y="3835400"/>
          <p14:tracePt t="172567" x="6223000" y="3829050"/>
          <p14:tracePt t="172584" x="6248400" y="3816350"/>
          <p14:tracePt t="172655" x="6248400" y="3810000"/>
          <p14:tracePt t="172674" x="6248400" y="3797300"/>
          <p14:tracePt t="172678" x="6248400" y="3790950"/>
          <p14:tracePt t="172696" x="6248400" y="3784600"/>
          <p14:tracePt t="172705" x="6248400" y="3771900"/>
          <p14:tracePt t="172721" x="6242050" y="3765550"/>
          <p14:tracePt t="172752" x="6235700" y="3759200"/>
          <p14:tracePt t="172902" x="6235700" y="3746500"/>
          <p14:tracePt t="172910" x="6242050" y="3746500"/>
          <p14:tracePt t="172936" x="6254750" y="3740150"/>
          <p14:tracePt t="173016" x="6267450" y="3740150"/>
          <p14:tracePt t="173032" x="6273800" y="3733800"/>
          <p14:tracePt t="173215" x="6273800" y="3721100"/>
          <p14:tracePt t="173231" x="6267450" y="3714750"/>
          <p14:tracePt t="173240" x="6261100" y="3708400"/>
          <p14:tracePt t="173256" x="6254750" y="3708400"/>
          <p14:tracePt t="173264" x="6242050" y="3695700"/>
          <p14:tracePt t="173272" x="6242050" y="3689350"/>
          <p14:tracePt t="173289" x="6216650" y="3663950"/>
          <p14:tracePt t="173305" x="6203950" y="3638550"/>
          <p14:tracePt t="173322" x="6197600" y="3619500"/>
          <p14:tracePt t="173339" x="6184900" y="3594100"/>
          <p14:tracePt t="173356" x="6178550" y="3562350"/>
          <p14:tracePt t="173364" x="6172200" y="3549650"/>
          <p14:tracePt t="173372" x="6172200" y="3530600"/>
          <p14:tracePt t="173389" x="6159500" y="3505200"/>
          <p14:tracePt t="173407" x="6134100" y="3473450"/>
          <p14:tracePt t="173423" x="6115050" y="3441700"/>
          <p14:tracePt t="173439" x="6108700" y="3422650"/>
          <p14:tracePt t="173455" x="6108700" y="3403600"/>
          <p14:tracePt t="173472" x="6102350" y="3390900"/>
          <p14:tracePt t="173489" x="6089650" y="3365500"/>
          <p14:tracePt t="173505" x="6089650" y="3346450"/>
          <p14:tracePt t="173522" x="6089650" y="3321050"/>
          <p14:tracePt t="173539" x="6089650" y="3308350"/>
          <p14:tracePt t="173556" x="6089650" y="3289300"/>
          <p14:tracePt t="173572" x="6096000" y="3276600"/>
          <p14:tracePt t="173577" x="6102350" y="3263900"/>
          <p14:tracePt t="173592" x="6108700" y="3251200"/>
          <p14:tracePt t="173608" x="6115050" y="3238500"/>
          <p14:tracePt t="173624" x="6121400" y="3232150"/>
          <p14:tracePt t="173639" x="6134100" y="3225800"/>
          <p14:tracePt t="173655" x="6146800" y="3213100"/>
          <p14:tracePt t="173672" x="6165850" y="3206750"/>
          <p14:tracePt t="173689" x="6197600" y="3187700"/>
          <p14:tracePt t="173705" x="6223000" y="3181350"/>
          <p14:tracePt t="173722" x="6254750" y="3175000"/>
          <p14:tracePt t="173739" x="6280150" y="3175000"/>
          <p14:tracePt t="173755" x="6311900" y="3162300"/>
          <p14:tracePt t="173772" x="6330950" y="3162300"/>
          <p14:tracePt t="173792" x="6343650" y="3162300"/>
          <p14:tracePt t="173809" x="6350000" y="3162300"/>
          <p14:tracePt t="173832" x="6356350" y="3162300"/>
          <p14:tracePt t="173842" x="6375400" y="3162300"/>
          <p14:tracePt t="173856" x="6413500" y="3168650"/>
          <p14:tracePt t="173873" x="6451600" y="3181350"/>
          <p14:tracePt t="173889" x="6496050" y="3194050"/>
          <p14:tracePt t="173906" x="6508750" y="3206750"/>
          <p14:tracePt t="173922" x="6521450" y="3213100"/>
          <p14:tracePt t="173939" x="6527800" y="3213100"/>
          <p14:tracePt t="173956" x="6534150" y="3232150"/>
          <p14:tracePt t="173973" x="6546850" y="3251200"/>
          <p14:tracePt t="173977" x="6546850" y="3263900"/>
          <p14:tracePt t="173989" x="6546850" y="3276600"/>
          <p14:tracePt t="174008" x="6546850" y="3333750"/>
          <p14:tracePt t="174023" x="6546850" y="3390900"/>
          <p14:tracePt t="174039" x="6521450" y="3473450"/>
          <p14:tracePt t="174056" x="6496050" y="3543300"/>
          <p14:tracePt t="174073" x="6445250" y="3625850"/>
          <p14:tracePt t="174089" x="6419850" y="3683000"/>
          <p14:tracePt t="174106" x="6394450" y="3721100"/>
          <p14:tracePt t="174123" x="6388100" y="3727450"/>
          <p14:tracePt t="174297" x="6388100" y="3733800"/>
          <p14:tracePt t="174313" x="6388100" y="3740150"/>
          <p14:tracePt t="174337" x="6388100" y="3752850"/>
          <p14:tracePt t="174345" x="6400800" y="3771900"/>
          <p14:tracePt t="174353" x="6451600" y="3797300"/>
          <p14:tracePt t="174365" x="6616700" y="3860800"/>
          <p14:tracePt t="174378" x="7239000" y="4044950"/>
          <p14:tracePt t="174395" x="8140700" y="4305300"/>
          <p14:tracePt t="174412" x="8934450" y="4540250"/>
          <p14:tracePt t="174417" x="9277350" y="4629150"/>
          <p14:tracePt t="174428" x="9601200" y="4718050"/>
          <p14:tracePt t="174445" x="10134600" y="4851400"/>
          <p14:tracePt t="174450" x="10369550" y="4921250"/>
          <p14:tracePt t="174464" x="10528300" y="4972050"/>
          <p14:tracePt t="174466" x="10623550" y="4984750"/>
          <p14:tracePt t="174481" x="10725150" y="4997450"/>
          <p14:tracePt t="174495" x="10744200" y="4997450"/>
          <p14:tracePt t="174512" x="10775950" y="5003800"/>
          <p14:tracePt t="174569" x="10788650" y="5003800"/>
          <p14:tracePt t="174577" x="10795000" y="5003800"/>
          <p14:tracePt t="174591" x="10820400" y="5003800"/>
          <p14:tracePt t="174600" x="10852150" y="5003800"/>
          <p14:tracePt t="174611" x="10902950" y="5016500"/>
          <p14:tracePt t="174628" x="11068050" y="5048250"/>
          <p14:tracePt t="174645" x="11239500" y="5067300"/>
          <p14:tracePt t="174650" x="11322050" y="5067300"/>
          <p14:tracePt t="174663" x="11385550" y="5067300"/>
          <p14:tracePt t="174681" x="11518900" y="5048250"/>
          <p14:tracePt t="174695" x="11544300" y="5035550"/>
          <p14:tracePt t="174712" x="11550650" y="5016500"/>
          <p14:tracePt t="174728" x="11550650" y="5003800"/>
          <p14:tracePt t="174745" x="11550650" y="4991100"/>
          <p14:tracePt t="174762" x="11550650" y="4972050"/>
          <p14:tracePt t="174779" x="11531600" y="4946650"/>
          <p14:tracePt t="174795" x="11512550" y="4921250"/>
          <p14:tracePt t="174812" x="11506200" y="4914900"/>
          <p14:tracePt t="174829" x="11499850" y="4908550"/>
          <p14:tracePt t="174845" x="11493500" y="4908550"/>
          <p14:tracePt t="174862" x="11487150" y="4895850"/>
          <p14:tracePt t="174864" x="11480800" y="4889500"/>
          <p14:tracePt t="174880" x="11449050" y="4870450"/>
          <p14:tracePt t="174895" x="11353800" y="4826000"/>
          <p14:tracePt t="174912" x="11233150" y="4806950"/>
          <p14:tracePt t="174929" x="11099800" y="4775200"/>
          <p14:tracePt t="174945" x="10947400" y="4737100"/>
          <p14:tracePt t="174962" x="10826750" y="4699000"/>
          <p14:tracePt t="174979" x="10737850" y="4667250"/>
          <p14:tracePt t="174995" x="10699750" y="4660900"/>
          <p14:tracePt t="175012" x="10687050" y="4654550"/>
          <p14:tracePt t="175474" x="10680700" y="4654550"/>
          <p14:tracePt t="175481" x="10661650" y="4660900"/>
          <p14:tracePt t="175489" x="10655300" y="4660900"/>
          <p14:tracePt t="175499" x="10617200" y="4660900"/>
          <p14:tracePt t="175515" x="10458450" y="4660900"/>
          <p14:tracePt t="175532" x="10229850" y="4660900"/>
          <p14:tracePt t="175548" x="9893300" y="4610100"/>
          <p14:tracePt t="175565" x="9569450" y="4565650"/>
          <p14:tracePt t="175570" x="9423400" y="4546600"/>
          <p14:tracePt t="175582" x="9283700" y="4527550"/>
          <p14:tracePt t="175599" x="9042400" y="4495800"/>
          <p14:tracePt t="175602" x="8953500" y="4476750"/>
          <p14:tracePt t="175616" x="8794750" y="4451350"/>
          <p14:tracePt t="175631" x="8674100" y="4438650"/>
          <p14:tracePt t="175648" x="8553450" y="4419600"/>
          <p14:tracePt t="175665" x="8394700" y="4406900"/>
          <p14:tracePt t="175682" x="7981950" y="4349750"/>
          <p14:tracePt t="175699" x="7251700" y="4229100"/>
          <p14:tracePt t="175715" x="6432550" y="4121150"/>
          <p14:tracePt t="175732" x="5575300" y="3994150"/>
          <p14:tracePt t="175748" x="4756150" y="3886200"/>
          <p14:tracePt t="175765" x="4064000" y="3771900"/>
          <p14:tracePt t="175769" x="3835400" y="3746500"/>
          <p14:tracePt t="175782" x="3651250" y="3708400"/>
          <p14:tracePt t="175799" x="3448050" y="3695700"/>
          <p14:tracePt t="175803" x="3384550" y="3670300"/>
          <p14:tracePt t="175815" x="3371850" y="3663950"/>
          <p14:tracePt t="175929" x="3371850" y="3657600"/>
          <p14:tracePt t="175937" x="3371850" y="3651250"/>
          <p14:tracePt t="176194" x="3371850" y="3644900"/>
          <p14:tracePt t="176202" x="3371850" y="3638550"/>
          <p14:tracePt t="176210" x="3371850" y="3632200"/>
          <p14:tracePt t="176226" x="3359150" y="3632200"/>
          <p14:tracePt t="176235" x="3327400" y="3632200"/>
          <p14:tracePt t="176252" x="3187700" y="3613150"/>
          <p14:tracePt t="176268" x="2851150" y="3562350"/>
          <p14:tracePt t="176285" x="2413000" y="3492500"/>
          <p14:tracePt t="176290" x="2228850" y="3467100"/>
          <p14:tracePt t="176302" x="2025650" y="3454400"/>
          <p14:tracePt t="176318" x="1752600" y="3409950"/>
          <p14:tracePt t="176323" x="1651000" y="3384550"/>
          <p14:tracePt t="176337" x="1549400" y="3378200"/>
          <p14:tracePt t="176352" x="1530350" y="3371850"/>
          <p14:tracePt t="176648" x="1555750" y="3390900"/>
          <p14:tracePt t="176657" x="1619250" y="3429000"/>
          <p14:tracePt t="176664" x="1720850" y="3473450"/>
          <p14:tracePt t="176673" x="1860550" y="3524250"/>
          <p14:tracePt t="176689" x="2317750" y="3651250"/>
          <p14:tracePt t="176706" x="2882900" y="3746500"/>
          <p14:tracePt t="176722" x="3568700" y="3848100"/>
          <p14:tracePt t="176739" x="4495800" y="3975100"/>
          <p14:tracePt t="176756" x="5607050" y="4108450"/>
          <p14:tracePt t="176772" x="6616700" y="4108450"/>
          <p14:tracePt t="176789" x="7327900" y="4108450"/>
          <p14:tracePt t="176806" x="7785100" y="4038600"/>
          <p14:tracePt t="176822" x="8077200" y="3981450"/>
          <p14:tracePt t="176840" x="8274050" y="3937000"/>
          <p14:tracePt t="176856" x="8312150" y="3930650"/>
          <p14:tracePt t="176872" x="8331200" y="3911600"/>
          <p14:tracePt t="176889" x="8343900" y="3905250"/>
          <p14:tracePt t="176906" x="8388350" y="3886200"/>
          <p14:tracePt t="176923" x="8432800" y="3873500"/>
          <p14:tracePt t="176939" x="8502650" y="3854450"/>
          <p14:tracePt t="176956" x="8597900" y="3848100"/>
          <p14:tracePt t="176973" x="8724900" y="3848100"/>
          <p14:tracePt t="176989" x="8909050" y="3848100"/>
          <p14:tracePt t="177006" x="9124950" y="3867150"/>
          <p14:tracePt t="177022" x="9359900" y="3867150"/>
          <p14:tracePt t="177027" x="9467850" y="3867150"/>
          <p14:tracePt t="177041" x="9626600" y="3867150"/>
          <p14:tracePt t="177056" x="9715500" y="3841750"/>
          <p14:tracePt t="177073" x="9747250" y="3835400"/>
          <p14:tracePt t="177089" x="9747250" y="3829050"/>
          <p14:tracePt t="177106" x="9747250" y="3822700"/>
          <p14:tracePt t="177250" x="9721850" y="3822700"/>
          <p14:tracePt t="177259" x="9658350" y="3810000"/>
          <p14:tracePt t="177266" x="9575800" y="3797300"/>
          <p14:tracePt t="177275" x="9486900" y="3784600"/>
          <p14:tracePt t="177290" x="9347200" y="3778250"/>
          <p14:tracePt t="177307" x="9271000" y="3778250"/>
          <p14:tracePt t="177323" x="9239250" y="3778250"/>
          <p14:tracePt t="177340" x="9232900" y="3778250"/>
          <p14:tracePt t="177617" x="9226550" y="3778250"/>
          <p14:tracePt t="177633" x="9232900" y="3778250"/>
          <p14:tracePt t="177641" x="9264650" y="3778250"/>
          <p14:tracePt t="177650" x="9302750" y="3778250"/>
          <p14:tracePt t="177658" x="9334500" y="3778250"/>
          <p14:tracePt t="177674" x="9353550" y="3784600"/>
          <p14:tracePt t="177691" x="9378950" y="3784600"/>
          <p14:tracePt t="177708" x="9385300" y="3784600"/>
          <p14:tracePt t="177946" x="9385300" y="3790950"/>
          <p14:tracePt t="178019" x="9378950" y="3790950"/>
          <p14:tracePt t="178730" x="9378950" y="3797300"/>
          <p14:tracePt t="178737" x="9378950" y="3803650"/>
          <p14:tracePt t="178746" x="9378950" y="3810000"/>
          <p14:tracePt t="178755" x="9378950" y="3816350"/>
          <p14:tracePt t="178772" x="9378950" y="3841750"/>
          <p14:tracePt t="178788" x="9385300" y="3867150"/>
          <p14:tracePt t="178805" x="9398000" y="3892550"/>
          <p14:tracePt t="178822" x="9404350" y="3905250"/>
          <p14:tracePt t="178828" x="9404350" y="3911600"/>
          <p14:tracePt t="178843" x="9404350" y="3917950"/>
          <p14:tracePt t="178963" x="9398000" y="3917950"/>
          <p14:tracePt t="178971" x="9391650" y="3917950"/>
          <p14:tracePt t="178979" x="9385300" y="3917950"/>
          <p14:tracePt t="178996" x="9378950" y="3917950"/>
          <p14:tracePt t="179058" x="9372600" y="3917950"/>
          <p14:tracePt t="179089" x="9359900" y="3917950"/>
          <p14:tracePt t="180059" x="9353550" y="3930650"/>
          <p14:tracePt t="180067" x="9353550" y="3937000"/>
          <p14:tracePt t="180079" x="9353550" y="3943350"/>
          <p14:tracePt t="180095" x="9359900" y="3975100"/>
          <p14:tracePt t="180112" x="9385300" y="4006850"/>
          <p14:tracePt t="180116" x="9385300" y="4019550"/>
          <p14:tracePt t="180129" x="9391650" y="4019550"/>
          <p14:tracePt t="180145" x="9404350" y="4025900"/>
          <p14:tracePt t="181643" x="9353550" y="4032250"/>
          <p14:tracePt t="181651" x="9258300" y="4070350"/>
          <p14:tracePt t="181658" x="9156700" y="4102100"/>
          <p14:tracePt t="181667" x="9061450" y="4146550"/>
          <p14:tracePt t="181683" x="8915400" y="4235450"/>
          <p14:tracePt t="181700" x="8788400" y="4318000"/>
          <p14:tracePt t="181716" x="8661400" y="4400550"/>
          <p14:tracePt t="181733" x="8566150" y="4464050"/>
          <p14:tracePt t="181750" x="8540750" y="4489450"/>
          <p14:tracePt t="181836" x="8540750" y="4495800"/>
          <p14:tracePt t="181844" x="8534400" y="4495800"/>
          <p14:tracePt t="181860" x="8521700" y="4495800"/>
          <p14:tracePt t="181869" x="8483600" y="4502150"/>
          <p14:tracePt t="181884" x="8388350" y="4521200"/>
          <p14:tracePt t="181900" x="8267700" y="4552950"/>
          <p14:tracePt t="181917" x="8121650" y="4597400"/>
          <p14:tracePt t="181933" x="7994650" y="4629150"/>
          <p14:tracePt t="181950" x="7842250" y="4648200"/>
          <p14:tracePt t="181967" x="7651750" y="4648200"/>
          <p14:tracePt t="181983" x="7524750" y="4648200"/>
          <p14:tracePt t="182000" x="7442200" y="4648200"/>
          <p14:tracePt t="182017" x="7410450" y="4648200"/>
          <p14:tracePt t="182116" x="7404100" y="4648200"/>
          <p14:tracePt t="182124" x="7385050" y="4648200"/>
          <p14:tracePt t="182133" x="7359650" y="4648200"/>
          <p14:tracePt t="182150" x="7296150" y="4648200"/>
          <p14:tracePt t="182167" x="7207250" y="4648200"/>
          <p14:tracePt t="182183" x="7080250" y="4648200"/>
          <p14:tracePt t="182200" x="6864350" y="4622800"/>
          <p14:tracePt t="182204" x="6724650" y="4616450"/>
          <p14:tracePt t="182217" x="6623050" y="4597400"/>
          <p14:tracePt t="182234" x="6394450" y="4559300"/>
          <p14:tracePt t="182237" x="6286500" y="4552950"/>
          <p14:tracePt t="182250" x="6089650" y="4514850"/>
          <p14:tracePt t="182267" x="5873750" y="4483100"/>
          <p14:tracePt t="182284" x="5695950" y="4464050"/>
          <p14:tracePt t="182300" x="5530850" y="4438650"/>
          <p14:tracePt t="182317" x="5461000" y="4432300"/>
          <p14:tracePt t="182334" x="5435600" y="4432300"/>
          <p14:tracePt t="182414" x="5429250" y="4432300"/>
          <p14:tracePt t="182427" x="5422900" y="4432300"/>
          <p14:tracePt t="182436" x="5416550" y="4432300"/>
          <p14:tracePt t="182443" x="5410200" y="4432300"/>
          <p14:tracePt t="182452" x="5397500" y="4432300"/>
          <p14:tracePt t="182467" x="5384800" y="4425950"/>
          <p14:tracePt t="182484" x="5372100" y="4425950"/>
          <p14:tracePt t="182500" x="5365750" y="4425950"/>
          <p14:tracePt t="182517" x="5359400" y="4425950"/>
          <p14:tracePt t="182573" x="5403850" y="4425950"/>
          <p14:tracePt t="182580" x="5600700" y="4432300"/>
          <p14:tracePt t="182589" x="5937250" y="4489450"/>
          <p14:tracePt t="182601" x="6407150" y="4502150"/>
          <p14:tracePt t="182617" x="7480300" y="4502150"/>
          <p14:tracePt t="182623" x="8121650" y="4502150"/>
          <p14:tracePt t="182635" x="9474200" y="4502150"/>
          <p14:tracePt t="182650" x="10547350" y="4502150"/>
          <p14:tracePt t="182667" x="11430000" y="4502150"/>
          <p14:tracePt t="182684" x="11944350" y="4502150"/>
          <p14:tracePt t="182700" x="12103100" y="4502150"/>
          <p14:tracePt t="182717" x="12134850" y="4502150"/>
          <p14:tracePt t="182763" x="12134850" y="4495800"/>
          <p14:tracePt t="182795" x="12128500" y="4495800"/>
          <p14:tracePt t="182859" x="12109450" y="4495800"/>
          <p14:tracePt t="182867" x="12096750" y="4495800"/>
          <p14:tracePt t="182875" x="12090400" y="4502150"/>
          <p14:tracePt t="182885" x="12077700" y="4514850"/>
          <p14:tracePt t="182901" x="12071350" y="4527550"/>
          <p14:tracePt t="182924" x="12071350" y="4533900"/>
          <p14:tracePt t="182948" x="12071350" y="4540250"/>
          <p14:tracePt t="182964" x="12065000" y="4540250"/>
          <p14:tracePt t="182973" x="12058650" y="4540250"/>
          <p14:tracePt t="182984" x="12052300" y="4546600"/>
          <p14:tracePt t="183001" x="11944350" y="4546600"/>
          <p14:tracePt t="183018" x="11741150" y="4559300"/>
          <p14:tracePt t="183022" x="11645900" y="4578350"/>
          <p14:tracePt t="183035" x="11455400" y="4603750"/>
          <p14:tracePt t="183051" x="11283950" y="4629150"/>
          <p14:tracePt t="183068" x="11176000" y="4641850"/>
          <p14:tracePt t="183085" x="11137900" y="4648200"/>
          <p14:tracePt t="183141" x="11144250" y="4648200"/>
          <p14:tracePt t="183157" x="11150600" y="4648200"/>
          <p14:tracePt t="183405" x="11150600" y="4654550"/>
          <p14:tracePt t="183419" x="11137900" y="4660900"/>
          <p14:tracePt t="183428" x="11118850" y="4660900"/>
          <p14:tracePt t="183435" x="11093450" y="4667250"/>
          <p14:tracePt t="183445" x="11074400" y="4667250"/>
          <p14:tracePt t="183462" x="11055350" y="4667250"/>
          <p14:tracePt t="183637" x="11042650" y="4673600"/>
          <p14:tracePt t="183645" x="11036300" y="4673600"/>
          <p14:tracePt t="183652" x="11004550" y="4673600"/>
          <p14:tracePt t="183668" x="10947400" y="4673600"/>
          <p14:tracePt t="183684" x="10858500" y="4673600"/>
          <p14:tracePt t="183701" x="10801350" y="4660900"/>
          <p14:tracePt t="183718" x="10775950" y="4654550"/>
          <p14:tracePt t="183735" x="10775950" y="4648200"/>
          <p14:tracePt t="183757" x="10769600" y="4641850"/>
          <p14:tracePt t="183781" x="10763250" y="4641850"/>
          <p14:tracePt t="183790" x="10763250" y="4635500"/>
          <p14:tracePt t="183802" x="10756900" y="4622800"/>
          <p14:tracePt t="183819" x="10744200" y="4616450"/>
          <p14:tracePt t="183823" x="10737850" y="4603750"/>
          <p14:tracePt t="183836" x="10725150" y="4597400"/>
          <p14:tracePt t="183839" x="10718800" y="4584700"/>
          <p14:tracePt t="183851" x="10706100" y="4559300"/>
          <p14:tracePt t="183868" x="10693400" y="4546600"/>
          <p14:tracePt t="183885" x="10680700" y="4540250"/>
          <p14:tracePt t="183902" x="10668000" y="4514850"/>
          <p14:tracePt t="183918" x="10661650" y="4502150"/>
          <p14:tracePt t="183935" x="10648950" y="4476750"/>
          <p14:tracePt t="183952" x="10642600" y="4451350"/>
          <p14:tracePt t="183968" x="10629900" y="4419600"/>
          <p14:tracePt t="183975" x="10629900" y="4413250"/>
          <p14:tracePt t="183985" x="10629900" y="4400550"/>
          <p14:tracePt t="184001" x="10617200" y="4375150"/>
          <p14:tracePt t="184005" x="10617200" y="4368800"/>
          <p14:tracePt t="184018" x="10617200" y="4362450"/>
          <p14:tracePt t="184035" x="10617200" y="4337050"/>
          <p14:tracePt t="184038" x="10617200" y="4324350"/>
          <p14:tracePt t="184052" x="10617200" y="4311650"/>
          <p14:tracePt t="184068" x="10617200" y="4286250"/>
          <p14:tracePt t="184085" x="10617200" y="4267200"/>
          <p14:tracePt t="184101" x="10617200" y="4248150"/>
          <p14:tracePt t="184118" x="10617200" y="4241800"/>
          <p14:tracePt t="184135" x="10636250" y="4210050"/>
          <p14:tracePt t="184152" x="10655300" y="4191000"/>
          <p14:tracePt t="184168" x="10668000" y="4171950"/>
          <p14:tracePt t="184185" x="10699750" y="4146550"/>
          <p14:tracePt t="184190" x="10712450" y="4133850"/>
          <p14:tracePt t="184202" x="10731500" y="4121150"/>
          <p14:tracePt t="184219" x="10782300" y="4095750"/>
          <p14:tracePt t="184222" x="10807700" y="4089400"/>
          <p14:tracePt t="184238" x="10845800" y="4064000"/>
          <p14:tracePt t="184252" x="10871200" y="4057650"/>
          <p14:tracePt t="184268" x="10902950" y="4044950"/>
          <p14:tracePt t="184285" x="10909300" y="4038600"/>
          <p14:tracePt t="184316" x="10922000" y="4038600"/>
          <p14:tracePt t="184324" x="10934700" y="4038600"/>
          <p14:tracePt t="184335" x="10947400" y="4038600"/>
          <p14:tracePt t="184352" x="10979150" y="4057650"/>
          <p14:tracePt t="184368" x="11017250" y="4083050"/>
          <p14:tracePt t="184385" x="11049000" y="4114800"/>
          <p14:tracePt t="184390" x="11068050" y="4127500"/>
          <p14:tracePt t="184402" x="11074400" y="4133850"/>
          <p14:tracePt t="184421" x="11106150" y="4152900"/>
          <p14:tracePt t="184436" x="11106150" y="4159250"/>
          <p14:tracePt t="184484" x="11106150" y="4171950"/>
          <p14:tracePt t="184493" x="11112500" y="4178300"/>
          <p14:tracePt t="184502" x="11112500" y="4184650"/>
          <p14:tracePt t="184519" x="11118850" y="4210050"/>
          <p14:tracePt t="184535" x="11125200" y="4254500"/>
          <p14:tracePt t="184552" x="11125200" y="4305300"/>
          <p14:tracePt t="184569" x="11125200" y="4349750"/>
          <p14:tracePt t="184575" x="11125200" y="4362450"/>
          <p14:tracePt t="184585" x="11125200" y="4375150"/>
          <p14:tracePt t="184602" x="11125200" y="4400550"/>
          <p14:tracePt t="184619" x="11125200" y="4406900"/>
          <p14:tracePt t="184621" x="11125200" y="4413250"/>
          <p14:tracePt t="184635" x="11125200" y="4419600"/>
          <p14:tracePt t="184652" x="11125200" y="4432300"/>
          <p14:tracePt t="184676" x="11125200" y="4445000"/>
          <p14:tracePt t="184685" x="11125200" y="4451350"/>
          <p14:tracePt t="184702" x="11125200" y="4457700"/>
          <p14:tracePt t="184719" x="11125200" y="4470400"/>
          <p14:tracePt t="184735" x="11125200" y="4476750"/>
          <p14:tracePt t="184752" x="11118850" y="4483100"/>
          <p14:tracePt t="184769" x="11106150" y="4489450"/>
          <p14:tracePt t="184774" x="11099800" y="4502150"/>
          <p14:tracePt t="184786" x="11093450" y="4502150"/>
          <p14:tracePt t="184802" x="11061700" y="4508500"/>
          <p14:tracePt t="184807" x="11036300" y="4508500"/>
          <p14:tracePt t="184821" x="11010900" y="4508500"/>
          <p14:tracePt t="184823" x="10991850" y="4508500"/>
          <p14:tracePt t="184835" x="10953750" y="4508500"/>
          <p14:tracePt t="184852" x="10934700" y="4508500"/>
          <p14:tracePt t="184869" x="10922000" y="4521200"/>
          <p14:tracePt t="184885" x="10902950" y="4527550"/>
          <p14:tracePt t="184902" x="10890250" y="4527550"/>
          <p14:tracePt t="184924" x="10883900" y="4527550"/>
          <p14:tracePt t="184990" x="10877550" y="4533900"/>
          <p14:tracePt t="185022" x="10871200" y="4533900"/>
          <p14:tracePt t="185030" x="10864850" y="4533900"/>
          <p14:tracePt t="185045" x="10858500" y="4546600"/>
          <p14:tracePt t="185084" x="10845800" y="4552950"/>
          <p14:tracePt t="185092" x="10839450" y="4552950"/>
          <p14:tracePt t="185102" x="10833100" y="4552950"/>
          <p14:tracePt t="185119" x="10801350" y="4559300"/>
          <p14:tracePt t="185136" x="10744200" y="4578350"/>
          <p14:tracePt t="185153" x="10642600" y="4610100"/>
          <p14:tracePt t="185169" x="10502900" y="4629150"/>
          <p14:tracePt t="185186" x="10248900" y="4667250"/>
          <p14:tracePt t="185202" x="9772650" y="4667250"/>
          <p14:tracePt t="185205" x="9467850" y="4667250"/>
          <p14:tracePt t="185220" x="8801100" y="4667250"/>
          <p14:tracePt t="185236" x="8388350" y="4667250"/>
          <p14:tracePt t="185252" x="8134350" y="4667250"/>
          <p14:tracePt t="185269" x="7994650" y="4667250"/>
          <p14:tracePt t="185286" x="7969250" y="4667250"/>
          <p14:tracePt t="185372" x="7962900" y="4673600"/>
          <p14:tracePt t="185390" x="7956550" y="4673600"/>
          <p14:tracePt t="185397" x="7943850" y="4673600"/>
          <p14:tracePt t="185406" x="7937500" y="4686300"/>
          <p14:tracePt t="185420" x="7931150" y="4692650"/>
          <p14:tracePt t="185436" x="7912100" y="4699000"/>
          <p14:tracePt t="185453" x="7816850" y="4724400"/>
          <p14:tracePt t="185470" x="7658100" y="4730750"/>
          <p14:tracePt t="185486" x="7480300" y="4730750"/>
          <p14:tracePt t="185503" x="7283450" y="4730750"/>
          <p14:tracePt t="185520" x="7124700" y="4730750"/>
          <p14:tracePt t="185536" x="6972300" y="4730750"/>
          <p14:tracePt t="185553" x="6870700" y="4730750"/>
          <p14:tracePt t="185569" x="6737350" y="4730750"/>
          <p14:tracePt t="185574" x="6673850" y="4730750"/>
          <p14:tracePt t="185586" x="6604000" y="4730750"/>
          <p14:tracePt t="185604" x="6451600" y="4730750"/>
          <p14:tracePt t="185606" x="6413500" y="4730750"/>
          <p14:tracePt t="185620" x="6356350" y="4730750"/>
          <p14:tracePt t="185637" x="6242050" y="4756150"/>
          <p14:tracePt t="185653" x="6210300" y="4762500"/>
          <p14:tracePt t="185669" x="6203950" y="4762500"/>
          <p14:tracePt t="185790" x="6203950" y="4756150"/>
          <p14:tracePt t="185798" x="6203950" y="4749800"/>
          <p14:tracePt t="185814" x="6216650" y="4737100"/>
          <p14:tracePt t="185823" x="6223000" y="4730750"/>
          <p14:tracePt t="185839" x="6235700" y="4724400"/>
          <p14:tracePt t="185853" x="6248400" y="4724400"/>
          <p14:tracePt t="185870" x="6261100" y="4711700"/>
          <p14:tracePt t="185886" x="6273800" y="4711700"/>
          <p14:tracePt t="185903" x="6286500" y="4711700"/>
          <p14:tracePt t="185920" x="6330950" y="4711700"/>
          <p14:tracePt t="185936" x="6375400" y="4711700"/>
          <p14:tracePt t="185953" x="6451600" y="4711700"/>
          <p14:tracePt t="185970" x="6559550" y="4699000"/>
          <p14:tracePt t="185986" x="6692900" y="4679950"/>
          <p14:tracePt t="185990" x="6756400" y="4673600"/>
          <p14:tracePt t="186004" x="6813550" y="4654550"/>
          <p14:tracePt t="186021" x="6934200" y="4648200"/>
          <p14:tracePt t="186037" x="6965950" y="4635500"/>
          <p14:tracePt t="186053" x="7004050" y="4629150"/>
          <p14:tracePt t="186070" x="7029450" y="4629150"/>
          <p14:tracePt t="186086" x="7048500" y="4622800"/>
          <p14:tracePt t="186103" x="7073900" y="4622800"/>
          <p14:tracePt t="186120" x="7099300" y="4622800"/>
          <p14:tracePt t="186310" x="7061200" y="4622800"/>
          <p14:tracePt t="186318" x="6997700" y="4622800"/>
          <p14:tracePt t="186327" x="6921500" y="4622800"/>
          <p14:tracePt t="186337" x="6838950" y="4622800"/>
          <p14:tracePt t="186354" x="6648450" y="4622800"/>
          <p14:tracePt t="186359" x="6521450" y="4622800"/>
          <p14:tracePt t="186370" x="6413500" y="4591050"/>
          <p14:tracePt t="186387" x="6172200" y="4559300"/>
          <p14:tracePt t="186390" x="6096000" y="4546600"/>
          <p14:tracePt t="186404" x="5994400" y="4540250"/>
          <p14:tracePt t="186420" x="5816600" y="4508500"/>
          <p14:tracePt t="186437" x="5797550" y="4508500"/>
          <p14:tracePt t="186542" x="5784850" y="4508500"/>
          <p14:tracePt t="186559" x="5778500" y="4508500"/>
          <p14:tracePt t="186885" x="5784850" y="4508500"/>
          <p14:tracePt t="187095" x="5791200" y="4508500"/>
          <p14:tracePt t="187103" x="5803900" y="4508500"/>
          <p14:tracePt t="187111" x="5829300" y="4508500"/>
          <p14:tracePt t="187120" x="5861050" y="4521200"/>
          <p14:tracePt t="187136" x="5975350" y="4552950"/>
          <p14:tracePt t="187152" x="6096000" y="4584700"/>
          <p14:tracePt t="187169" x="6178550" y="4603750"/>
          <p14:tracePt t="187186" x="6235700" y="4610100"/>
          <p14:tracePt t="187202" x="6254750" y="4616450"/>
          <p14:tracePt t="187391" x="6261100" y="4616450"/>
          <p14:tracePt t="187429" x="6273800" y="4616450"/>
          <p14:tracePt t="187621" x="6280150" y="4616450"/>
          <p14:tracePt t="187653" x="6286500" y="4616450"/>
          <p14:tracePt t="187661" x="6292850" y="4610100"/>
          <p14:tracePt t="191120" x="6299200" y="4610100"/>
          <p14:tracePt t="194754" x="6305550" y="4597400"/>
          <p14:tracePt t="194762" x="6337300" y="4578350"/>
          <p14:tracePt t="194769" x="6426200" y="4552950"/>
          <p14:tracePt t="194779" x="6534150" y="4533900"/>
          <p14:tracePt t="194795" x="6883400" y="4476750"/>
          <p14:tracePt t="194812" x="7340600" y="4413250"/>
          <p14:tracePt t="194829" x="7588250" y="4375150"/>
          <p14:tracePt t="194846" x="7721600" y="4330700"/>
          <p14:tracePt t="194850" x="7772400" y="4311650"/>
          <p14:tracePt t="194862" x="7785100" y="4305300"/>
          <p14:tracePt t="194879" x="7791450" y="4298950"/>
          <p14:tracePt t="195057" x="7810500" y="4298950"/>
          <p14:tracePt t="195067" x="7835900" y="4298950"/>
          <p14:tracePt t="195072" x="7874000" y="4298950"/>
          <p14:tracePt t="195084" x="7918450" y="4298950"/>
          <p14:tracePt t="195101" x="7975600" y="4305300"/>
          <p14:tracePt t="195118" x="8013700" y="4318000"/>
          <p14:tracePt t="195134" x="8102600" y="4324350"/>
          <p14:tracePt t="195151" x="8274050" y="4349750"/>
          <p14:tracePt t="195155" x="8388350" y="4368800"/>
          <p14:tracePt t="195169" x="8559800" y="4400550"/>
          <p14:tracePt t="195171" x="8756650" y="4413250"/>
          <p14:tracePt t="195184" x="9042400" y="4451350"/>
          <p14:tracePt t="195201" x="9283700" y="4470400"/>
          <p14:tracePt t="195218" x="9423400" y="4495800"/>
          <p14:tracePt t="195235" x="9467850" y="4502150"/>
          <p14:tracePt t="195251" x="9486900" y="4508500"/>
          <p14:tracePt t="195322" x="9505950" y="4527550"/>
          <p14:tracePt t="195330" x="9512300" y="4533900"/>
          <p14:tracePt t="195339" x="9531350" y="4540250"/>
          <p14:tracePt t="195351" x="9556750" y="4552950"/>
          <p14:tracePt t="195355" x="9594850" y="4572000"/>
          <p14:tracePt t="195368" x="9652000" y="4597400"/>
          <p14:tracePt t="195384" x="9880600" y="4654550"/>
          <p14:tracePt t="195401" x="10052050" y="4679950"/>
          <p14:tracePt t="195418" x="10210800" y="4699000"/>
          <p14:tracePt t="195434" x="10350500" y="4718050"/>
          <p14:tracePt t="195451" x="10439400" y="4730750"/>
          <p14:tracePt t="195468" x="10464800" y="4730750"/>
          <p14:tracePt t="195485" x="10471150" y="4730750"/>
          <p14:tracePt t="195858" x="10477500" y="4730750"/>
          <p14:tracePt t="195866" x="10502900" y="4730750"/>
          <p14:tracePt t="195874" x="10566400" y="4730750"/>
          <p14:tracePt t="195882" x="10610850" y="4730750"/>
          <p14:tracePt t="195898" x="10687050" y="4730750"/>
          <p14:tracePt t="195915" x="10744200" y="4730750"/>
          <p14:tracePt t="195932" x="10769600" y="4730750"/>
          <p14:tracePt t="195949" x="10775950" y="4730750"/>
          <p14:tracePt t="196075" x="10788650" y="4730750"/>
          <p14:tracePt t="196091" x="10795000" y="4730750"/>
          <p14:tracePt t="196315" x="10795000" y="4724400"/>
          <p14:tracePt t="196323" x="10782300" y="4692650"/>
          <p14:tracePt t="196330" x="10763250" y="4673600"/>
          <p14:tracePt t="196339" x="10718800" y="4635500"/>
          <p14:tracePt t="196356" x="10668000" y="4578350"/>
          <p14:tracePt t="196372" x="10629900" y="4540250"/>
          <p14:tracePt t="196389" x="10610850" y="4489450"/>
          <p14:tracePt t="196406" x="10585450" y="4445000"/>
          <p14:tracePt t="196422" x="10579100" y="4406900"/>
          <p14:tracePt t="196439" x="10572750" y="4368800"/>
          <p14:tracePt t="196444" x="10560050" y="4349750"/>
          <p14:tracePt t="196459" x="10560050" y="4330700"/>
          <p14:tracePt t="196472" x="10560050" y="4318000"/>
          <p14:tracePt t="196489" x="10547350" y="4254500"/>
          <p14:tracePt t="196507" x="10547350" y="4222750"/>
          <p14:tracePt t="196523" x="10547350" y="4191000"/>
          <p14:tracePt t="196539" x="10547350" y="4171950"/>
          <p14:tracePt t="196556" x="10547350" y="4140200"/>
          <p14:tracePt t="196573" x="10547350" y="4114800"/>
          <p14:tracePt t="196589" x="10560050" y="4095750"/>
          <p14:tracePt t="196606" x="10585450" y="4064000"/>
          <p14:tracePt t="196622" x="10617200" y="4032250"/>
          <p14:tracePt t="196640" x="10655300" y="4013200"/>
          <p14:tracePt t="196645" x="10680700" y="3987800"/>
          <p14:tracePt t="196656" x="10699750" y="3987800"/>
          <p14:tracePt t="196673" x="10737850" y="3962400"/>
          <p14:tracePt t="196689" x="10756900" y="3956050"/>
          <p14:tracePt t="196706" x="10782300" y="3956050"/>
          <p14:tracePt t="196723" x="10820400" y="3956050"/>
          <p14:tracePt t="196739" x="10864850" y="3943350"/>
          <p14:tracePt t="196756" x="10902950" y="3943350"/>
          <p14:tracePt t="196773" x="10922000" y="3943350"/>
          <p14:tracePt t="196789" x="10947400" y="3943350"/>
          <p14:tracePt t="196806" x="10972800" y="3943350"/>
          <p14:tracePt t="196823" x="10998200" y="3949700"/>
          <p14:tracePt t="196839" x="11023600" y="3962400"/>
          <p14:tracePt t="196857" x="11036300" y="3968750"/>
          <p14:tracePt t="196860" x="11042650" y="3975100"/>
          <p14:tracePt t="196874" x="11074400" y="4000500"/>
          <p14:tracePt t="196890" x="11093450" y="4025900"/>
          <p14:tracePt t="196906" x="11112500" y="4064000"/>
          <p14:tracePt t="196923" x="11131550" y="4102100"/>
          <p14:tracePt t="196939" x="11156950" y="4159250"/>
          <p14:tracePt t="196956" x="11163300" y="4216400"/>
          <p14:tracePt t="196973" x="11169650" y="4267200"/>
          <p14:tracePt t="196990" x="11169650" y="4311650"/>
          <p14:tracePt t="197006" x="11169650" y="4337050"/>
          <p14:tracePt t="197023" x="11169650" y="4368800"/>
          <p14:tracePt t="197039" x="11169650" y="4375150"/>
          <p14:tracePt t="197056" x="11156950" y="4394200"/>
          <p14:tracePt t="197059" x="11150600" y="4400550"/>
          <p14:tracePt t="197074" x="11125200" y="4413250"/>
          <p14:tracePt t="197089" x="11112500" y="4425950"/>
          <p14:tracePt t="197106" x="11099800" y="4432300"/>
          <p14:tracePt t="197123" x="11093450" y="4438650"/>
          <p14:tracePt t="197139" x="11087100" y="4451350"/>
          <p14:tracePt t="197156" x="11074400" y="4470400"/>
          <p14:tracePt t="197173" x="11068050" y="4483100"/>
          <p14:tracePt t="197190" x="11061700" y="4502150"/>
          <p14:tracePt t="197206" x="11049000" y="4521200"/>
          <p14:tracePt t="197223" x="11049000" y="4527550"/>
          <p14:tracePt t="197240" x="11049000" y="4533900"/>
          <p14:tracePt t="197331" x="11042650" y="4540250"/>
          <p14:tracePt t="197355" x="11029950" y="4540250"/>
          <p14:tracePt t="197378" x="11017250" y="4540250"/>
          <p14:tracePt t="197386" x="11010900" y="4546600"/>
          <p14:tracePt t="197442" x="11004550" y="4546600"/>
          <p14:tracePt t="197459" x="10998200" y="4546600"/>
          <p14:tracePt t="197474" x="10991850" y="4546600"/>
          <p14:tracePt t="197490" x="10985500" y="4546600"/>
          <p14:tracePt t="197498" x="10979150" y="4546600"/>
          <p14:tracePt t="197514" x="10972800" y="4546600"/>
          <p14:tracePt t="197538" x="10966450" y="4546600"/>
          <p14:tracePt t="197562" x="10960100" y="4546600"/>
          <p14:tracePt t="197579" x="10953750" y="4546600"/>
          <p14:tracePt t="197587" x="10947400" y="4546600"/>
          <p14:tracePt t="197598" x="10934700" y="4546600"/>
          <p14:tracePt t="197607" x="10915650" y="4546600"/>
          <p14:tracePt t="197624" x="10883900" y="4546600"/>
          <p14:tracePt t="197628" x="10864850" y="4546600"/>
          <p14:tracePt t="197640" x="10845800" y="4559300"/>
          <p14:tracePt t="197657" x="10807700" y="4565650"/>
          <p14:tracePt t="197660" x="10775950" y="4565650"/>
          <p14:tracePt t="197673" x="10668000" y="4565650"/>
          <p14:tracePt t="197690" x="10471150" y="4565650"/>
          <p14:tracePt t="197707" x="10166350" y="4565650"/>
          <p14:tracePt t="197723" x="9842500" y="4565650"/>
          <p14:tracePt t="197740" x="9493250" y="4565650"/>
          <p14:tracePt t="197757" x="9232900" y="4565650"/>
          <p14:tracePt t="197773" x="8985250" y="4565650"/>
          <p14:tracePt t="197790" x="8743950" y="4565650"/>
          <p14:tracePt t="197807" x="8445500" y="4565650"/>
          <p14:tracePt t="197824" x="8178800" y="4565650"/>
          <p14:tracePt t="197840" x="7956550" y="4565650"/>
          <p14:tracePt t="197844" x="7842250" y="4565650"/>
          <p14:tracePt t="197857" x="7715250" y="4565650"/>
          <p14:tracePt t="197873" x="7346950" y="4584700"/>
          <p14:tracePt t="197890" x="7112000" y="4584700"/>
          <p14:tracePt t="197907" x="6946900" y="4584700"/>
          <p14:tracePt t="197924" x="6819900" y="4584700"/>
          <p14:tracePt t="197940" x="6718300" y="4584700"/>
          <p14:tracePt t="197957" x="6673850" y="4584700"/>
          <p14:tracePt t="197974" x="6661150" y="4584700"/>
          <p14:tracePt t="197990" x="6648450" y="4584700"/>
          <p14:tracePt t="198007" x="6635750" y="4597400"/>
          <p14:tracePt t="198051" x="6629400" y="4603750"/>
          <p14:tracePt t="198067" x="6623050" y="4603750"/>
          <p14:tracePt t="198084" x="6616700" y="4603750"/>
          <p14:tracePt t="198092" x="6610350" y="4603750"/>
          <p14:tracePt t="198100" x="6584950" y="4610100"/>
          <p14:tracePt t="198108" x="6559550" y="4610100"/>
          <p14:tracePt t="198124" x="6477000" y="4610100"/>
          <p14:tracePt t="198141" x="6362700" y="4610100"/>
          <p14:tracePt t="198157" x="6203950" y="4610100"/>
          <p14:tracePt t="198174" x="6032500" y="4610100"/>
          <p14:tracePt t="198190" x="5867400" y="4610100"/>
          <p14:tracePt t="198207" x="5753100" y="4635500"/>
          <p14:tracePt t="198224" x="5715000" y="4641850"/>
          <p14:tracePt t="198241" x="5708650" y="4641850"/>
          <p14:tracePt t="198267" x="5708650" y="4648200"/>
          <p14:tracePt t="198298" x="5695950" y="4660900"/>
          <p14:tracePt t="198306" x="5664200" y="4673600"/>
          <p14:tracePt t="198314" x="5651500" y="4673600"/>
          <p14:tracePt t="198324" x="5619750" y="4686300"/>
          <p14:tracePt t="198341" x="5511800" y="4692650"/>
          <p14:tracePt t="198357" x="5384800" y="4692650"/>
          <p14:tracePt t="198374" x="5270500" y="4692650"/>
          <p14:tracePt t="198391" x="5149850" y="4692650"/>
          <p14:tracePt t="198407" x="5041900" y="4686300"/>
          <p14:tracePt t="198424" x="4921250" y="4648200"/>
          <p14:tracePt t="198429" x="4864100" y="4610100"/>
          <p14:tracePt t="198442" x="4845050" y="4603750"/>
          <p14:tracePt t="198458" x="4838700" y="4565650"/>
          <p14:tracePt t="198675" x="4826000" y="4546600"/>
          <p14:tracePt t="198683" x="4813300" y="4521200"/>
          <p14:tracePt t="198747" x="4813300" y="4514850"/>
          <p14:tracePt t="198763" x="4813300" y="4508500"/>
          <p14:tracePt t="198772" x="4794250" y="4495800"/>
          <p14:tracePt t="198783" x="4749800" y="4495800"/>
          <p14:tracePt t="198799" x="4552950" y="4483100"/>
          <p14:tracePt t="198816" x="4140200" y="4425950"/>
          <p14:tracePt t="198832" x="3498850" y="4337050"/>
          <p14:tracePt t="198837" x="3162300" y="4292600"/>
          <p14:tracePt t="198850" x="2882900" y="4292600"/>
          <p14:tracePt t="198867" x="2108200" y="4292600"/>
          <p14:tracePt t="198883" x="1797050" y="4286250"/>
          <p14:tracePt t="198900" x="1593850" y="4254500"/>
          <p14:tracePt t="198916" x="1498600" y="4241800"/>
          <p14:tracePt t="198932" x="1447800" y="4235450"/>
          <p14:tracePt t="198949" x="1409700" y="4235450"/>
          <p14:tracePt t="198966" x="1377950" y="4235450"/>
          <p14:tracePt t="198982" x="1320800" y="4235450"/>
          <p14:tracePt t="198999" x="1270000" y="4235450"/>
          <p14:tracePt t="199003" x="1244600" y="4235450"/>
          <p14:tracePt t="199016" x="1231900" y="4235450"/>
          <p14:tracePt t="199033" x="1212850" y="4235450"/>
          <p14:tracePt t="199037" x="1206500" y="4235450"/>
          <p14:tracePt t="199052" x="1200150" y="4235450"/>
          <p14:tracePt t="199124" x="1193800" y="4235450"/>
          <p14:tracePt t="199140" x="1187450" y="4248150"/>
          <p14:tracePt t="199148" x="1187450" y="4260850"/>
          <p14:tracePt t="199156" x="1187450" y="4292600"/>
          <p14:tracePt t="199166" x="1187450" y="4311650"/>
          <p14:tracePt t="199183" x="1219200" y="4381500"/>
          <p14:tracePt t="199199" x="1250950" y="4425950"/>
          <p14:tracePt t="199216" x="1270000" y="4457700"/>
          <p14:tracePt t="199221" x="1282700" y="4476750"/>
          <p14:tracePt t="199238" x="1289050" y="4483100"/>
          <p14:tracePt t="199250" x="1295400" y="4495800"/>
          <p14:tracePt t="199266" x="1295400" y="4502150"/>
          <p14:tracePt t="199341" x="1295400" y="4508500"/>
          <p14:tracePt t="199349" x="1295400" y="4514850"/>
          <p14:tracePt t="199357" x="1289050" y="4514850"/>
          <p14:tracePt t="199366" x="1282700" y="4514850"/>
          <p14:tracePt t="199443" x="1276350" y="4521200"/>
          <p14:tracePt t="199475" x="1282700" y="4521200"/>
          <p14:tracePt t="199485" x="1314450" y="4527550"/>
          <p14:tracePt t="199492" x="1352550" y="4546600"/>
          <p14:tracePt t="199500" x="1397000" y="4546600"/>
          <p14:tracePt t="199516" x="1511300" y="4559300"/>
          <p14:tracePt t="199533" x="1631950" y="4559300"/>
          <p14:tracePt t="199550" x="1739900" y="4559300"/>
          <p14:tracePt t="199566" x="1797050" y="4559300"/>
          <p14:tracePt t="199583" x="1822450" y="4565650"/>
          <p14:tracePt t="199600" x="1835150" y="4565650"/>
          <p14:tracePt t="199616" x="1847850" y="4565650"/>
          <p14:tracePt t="199739" x="1854200" y="4565650"/>
          <p14:tracePt t="199763" x="1860550" y="4565650"/>
          <p14:tracePt t="199789" x="1866900" y="4565650"/>
          <p14:tracePt t="199797" x="1873250" y="4565650"/>
          <p14:tracePt t="199807" x="1879600" y="4565650"/>
          <p14:tracePt t="199821" x="1892300" y="4565650"/>
          <p14:tracePt t="199834" x="1905000" y="4565650"/>
          <p14:tracePt t="199852" x="1962150" y="4565650"/>
          <p14:tracePt t="199866" x="2006600" y="4565650"/>
          <p14:tracePt t="199883" x="2051050" y="4578350"/>
          <p14:tracePt t="199900" x="2101850" y="4584700"/>
          <p14:tracePt t="199917" x="2159000" y="4584700"/>
          <p14:tracePt t="199933" x="2203450" y="4584700"/>
          <p14:tracePt t="199950" x="2228850" y="4584700"/>
          <p14:tracePt t="199967" x="2235200" y="4584700"/>
          <p14:tracePt t="199983" x="2247900" y="4584700"/>
          <p14:tracePt t="200006" x="2254250" y="4584700"/>
          <p14:tracePt t="200017" x="2260600" y="4584700"/>
          <p14:tracePt t="200033" x="2279650" y="4584700"/>
          <p14:tracePt t="200036" x="2298700" y="4584700"/>
          <p14:tracePt t="200051" x="2330450" y="4584700"/>
          <p14:tracePt t="200053" x="2343150" y="4584700"/>
          <p14:tracePt t="200067" x="2432050" y="4584700"/>
          <p14:tracePt t="200083" x="2476500" y="4584700"/>
          <p14:tracePt t="200100" x="2520950" y="4584700"/>
          <p14:tracePt t="200117" x="2546350" y="4584700"/>
          <p14:tracePt t="200133" x="2552700" y="4584700"/>
          <p14:tracePt t="200150" x="2559050" y="4584700"/>
          <p14:tracePt t="200167" x="2578100" y="4584700"/>
          <p14:tracePt t="200183" x="2603500" y="4584700"/>
          <p14:tracePt t="200200" x="2660650" y="4584700"/>
          <p14:tracePt t="200205" x="2692400" y="4584700"/>
          <p14:tracePt t="200217" x="2724150" y="4584700"/>
          <p14:tracePt t="200234" x="2800350" y="4584700"/>
          <p14:tracePt t="200237" x="2832100" y="4584700"/>
          <p14:tracePt t="200251" x="2857500" y="4584700"/>
          <p14:tracePt t="200267" x="2876550" y="4584700"/>
          <p14:tracePt t="200299" x="2882900" y="4584700"/>
          <p14:tracePt t="200315" x="2889250" y="4584700"/>
          <p14:tracePt t="200324" x="2901950" y="4584700"/>
          <p14:tracePt t="200334" x="2914650" y="4591050"/>
          <p14:tracePt t="200351" x="2965450" y="4610100"/>
          <p14:tracePt t="200367" x="3035300" y="4616450"/>
          <p14:tracePt t="200384" x="3111500" y="4622800"/>
          <p14:tracePt t="200400" x="3219450" y="4641850"/>
          <p14:tracePt t="200417" x="3302000" y="4654550"/>
          <p14:tracePt t="200421" x="3346450" y="4660900"/>
          <p14:tracePt t="200434" x="3397250" y="4660900"/>
          <p14:tracePt t="200453" x="3562350" y="4692650"/>
          <p14:tracePt t="200467" x="3702050" y="4699000"/>
          <p14:tracePt t="200484" x="3822700" y="4711700"/>
          <p14:tracePt t="200500" x="3930650" y="4711700"/>
          <p14:tracePt t="200517" x="4032250" y="4711700"/>
          <p14:tracePt t="200534" x="4133850" y="4711700"/>
          <p14:tracePt t="200551" x="4235450" y="4711700"/>
          <p14:tracePt t="200567" x="4324350" y="4711700"/>
          <p14:tracePt t="200584" x="4406900" y="4711700"/>
          <p14:tracePt t="200600" x="4464050" y="4711700"/>
          <p14:tracePt t="200617" x="4514850" y="4711700"/>
          <p14:tracePt t="200621" x="4527550" y="4711700"/>
          <p14:tracePt t="200635" x="4552950" y="4711700"/>
          <p14:tracePt t="200650" x="4616450" y="4711700"/>
          <p14:tracePt t="200652" x="4660900" y="4711700"/>
          <p14:tracePt t="200667" x="4756150" y="4711700"/>
          <p14:tracePt t="200684" x="4857750" y="4711700"/>
          <p14:tracePt t="200701" x="4921250" y="4711700"/>
          <p14:tracePt t="200718" x="4959350" y="4711700"/>
          <p14:tracePt t="200734" x="4991100" y="4711700"/>
          <p14:tracePt t="200751" x="4997450" y="4711700"/>
          <p14:tracePt t="200768" x="5003800" y="4711700"/>
          <p14:tracePt t="200784" x="5016500" y="4718050"/>
          <p14:tracePt t="200801" x="5048250" y="4724400"/>
          <p14:tracePt t="200817" x="5111750" y="4730750"/>
          <p14:tracePt t="200821" x="5156200" y="4730750"/>
          <p14:tracePt t="200834" x="5181600" y="4737100"/>
          <p14:tracePt t="200851" x="5295900" y="4749800"/>
          <p14:tracePt t="200867" x="5365750" y="4749800"/>
          <p14:tracePt t="200884" x="5410200" y="4749800"/>
          <p14:tracePt t="200901" x="5435600" y="4749800"/>
          <p14:tracePt t="200917" x="5441950" y="4749800"/>
          <p14:tracePt t="200934" x="5448300" y="4749800"/>
          <p14:tracePt t="200951" x="5473700" y="4749800"/>
          <p14:tracePt t="200968" x="5511800" y="4749800"/>
          <p14:tracePt t="200984" x="5556250" y="4749800"/>
          <p14:tracePt t="201001" x="5613400" y="4749800"/>
          <p14:tracePt t="201017" x="5651500" y="4749800"/>
          <p14:tracePt t="201022" x="5676900" y="4749800"/>
          <p14:tracePt t="201034" x="5695950" y="4749800"/>
          <p14:tracePt t="201052" x="5746750" y="4749800"/>
          <p14:tracePt t="201068" x="5791200" y="4749800"/>
          <p14:tracePt t="201084" x="5854700" y="4749800"/>
          <p14:tracePt t="201101" x="5930900" y="4749800"/>
          <p14:tracePt t="201118" x="6019800" y="4749800"/>
          <p14:tracePt t="201134" x="6083300" y="4749800"/>
          <p14:tracePt t="201151" x="6134100" y="4749800"/>
          <p14:tracePt t="201168" x="6229350" y="4749800"/>
          <p14:tracePt t="201184" x="6311900" y="4749800"/>
          <p14:tracePt t="201201" x="6407150" y="4749800"/>
          <p14:tracePt t="201218" x="6477000" y="4749800"/>
          <p14:tracePt t="201222" x="6521450" y="4749800"/>
          <p14:tracePt t="201235" x="6540500" y="4749800"/>
          <p14:tracePt t="201251" x="6610350" y="4749800"/>
          <p14:tracePt t="201268" x="6623050" y="4743450"/>
          <p14:tracePt t="201293" x="6629400" y="4743450"/>
          <p14:tracePt t="201357" x="6635750" y="4743450"/>
          <p14:tracePt t="201374" x="6648450" y="4743450"/>
          <p14:tracePt t="201414" x="6661150" y="4737100"/>
          <p14:tracePt t="201429" x="6667500" y="4730750"/>
          <p14:tracePt t="201476" x="6680200" y="4730750"/>
          <p14:tracePt t="201509" x="6692900" y="4730750"/>
          <p14:tracePt t="201517" x="6699250" y="4730750"/>
          <p14:tracePt t="201525" x="6711950" y="4730750"/>
          <p14:tracePt t="201536" x="6724650" y="4724400"/>
          <p14:tracePt t="201552" x="6762750" y="4718050"/>
          <p14:tracePt t="201568" x="6781800" y="4718050"/>
          <p14:tracePt t="201585" x="6794500" y="4718050"/>
          <p14:tracePt t="201601" x="6794500" y="4711700"/>
          <p14:tracePt t="201618" x="6800850" y="4705350"/>
          <p14:tracePt t="202142" x="6807200" y="4705350"/>
          <p14:tracePt t="202150" x="6832600" y="4705350"/>
          <p14:tracePt t="202157" x="6889750" y="4705350"/>
          <p14:tracePt t="202166" x="6972300" y="4705350"/>
          <p14:tracePt t="202183" x="7194550" y="4705350"/>
          <p14:tracePt t="202200" x="7543800" y="4705350"/>
          <p14:tracePt t="202216" x="7893050" y="4705350"/>
          <p14:tracePt t="202233" x="8242300" y="4705350"/>
          <p14:tracePt t="202239" x="8343900" y="4705350"/>
          <p14:tracePt t="202250" x="8439150" y="4705350"/>
          <p14:tracePt t="202267" x="8591550" y="4705350"/>
          <p14:tracePt t="202271" x="8642350" y="4705350"/>
          <p14:tracePt t="202286" x="8737600" y="4705350"/>
          <p14:tracePt t="202299" x="8826500" y="4705350"/>
          <p14:tracePt t="202316" x="8921750" y="4711700"/>
          <p14:tracePt t="202333" x="9029700" y="4718050"/>
          <p14:tracePt t="202349" x="9124950" y="4718050"/>
          <p14:tracePt t="202366" x="9194800" y="4718050"/>
          <p14:tracePt t="202383" x="9220200" y="4718050"/>
          <p14:tracePt t="202400" x="9245600" y="4718050"/>
          <p14:tracePt t="202416" x="9290050" y="4724400"/>
          <p14:tracePt t="202433" x="9353550" y="4737100"/>
          <p14:tracePt t="202450" x="9455150" y="4756150"/>
          <p14:tracePt t="202454" x="9531350" y="4775200"/>
          <p14:tracePt t="202467" x="9639300" y="4781550"/>
          <p14:tracePt t="202486" x="9918700" y="4794250"/>
          <p14:tracePt t="202500" x="10039350" y="4794250"/>
          <p14:tracePt t="202516" x="10109200" y="4775200"/>
          <p14:tracePt t="202536" x="10140950" y="4768850"/>
          <p14:tracePt t="202550" x="10172700" y="4768850"/>
          <p14:tracePt t="202566" x="10223500" y="4749800"/>
          <p14:tracePt t="202583" x="10255250" y="4743450"/>
          <p14:tracePt t="202600" x="10312400" y="4730750"/>
          <p14:tracePt t="202616" x="10337800" y="4724400"/>
          <p14:tracePt t="202633" x="10344150" y="4718050"/>
          <p14:tracePt t="202700" x="10369550" y="4718050"/>
          <p14:tracePt t="202709" x="10401300" y="4718050"/>
          <p14:tracePt t="202723" x="10439400" y="4718050"/>
          <p14:tracePt t="202733" x="10490200" y="4718050"/>
          <p14:tracePt t="202750" x="10528300" y="4718050"/>
          <p14:tracePt t="202767" x="10547350" y="4718050"/>
          <p14:tracePt t="202783" x="10553700" y="4718050"/>
          <p14:tracePt t="203020" x="10560050" y="4718050"/>
          <p14:tracePt t="203029" x="10579100" y="4699000"/>
          <p14:tracePt t="203036" x="10598150" y="4679950"/>
          <p14:tracePt t="203045" x="10623550" y="4660900"/>
          <p14:tracePt t="203060" x="10674350" y="4622800"/>
          <p14:tracePt t="203077" x="10750550" y="4584700"/>
          <p14:tracePt t="203094" x="10820400" y="4546600"/>
          <p14:tracePt t="203111" x="10858500" y="4527550"/>
          <p14:tracePt t="203127" x="10871200" y="4527550"/>
          <p14:tracePt t="203144" x="10877550" y="4527550"/>
          <p14:tracePt t="203160" x="10883900" y="4527550"/>
          <p14:tracePt t="203177" x="10902950" y="4521200"/>
          <p14:tracePt t="203194" x="10902950" y="4514850"/>
          <p14:tracePt t="203211" x="10909300" y="4514850"/>
          <p14:tracePt t="203227" x="10922000" y="4508500"/>
          <p14:tracePt t="203246" x="10928350" y="4508500"/>
          <p14:tracePt t="203268" x="10934700" y="4502150"/>
          <p14:tracePt t="203300" x="10941050" y="4495800"/>
          <p14:tracePt t="203325" x="10947400" y="4495800"/>
          <p14:tracePt t="203341" x="10960100" y="4489450"/>
          <p14:tracePt t="203350" x="10966450" y="4489450"/>
          <p14:tracePt t="203357" x="10979150" y="4489450"/>
          <p14:tracePt t="203365" x="10991850" y="4489450"/>
          <p14:tracePt t="203377" x="11004550" y="4489450"/>
          <p14:tracePt t="203394" x="11049000" y="4489450"/>
          <p14:tracePt t="203398" x="11068050" y="4489450"/>
          <p14:tracePt t="203411" x="11087100" y="4489450"/>
          <p14:tracePt t="203427" x="11093450" y="4489450"/>
          <p14:tracePt t="203790" x="11087100" y="4489450"/>
          <p14:tracePt t="203799" x="11080750" y="4495800"/>
          <p14:tracePt t="203807" x="11074400" y="4502150"/>
          <p14:tracePt t="203815" x="11061700" y="4502150"/>
          <p14:tracePt t="203831" x="11049000" y="4508500"/>
          <p14:tracePt t="203848" x="11036300" y="4514850"/>
          <p14:tracePt t="203864" x="11010900" y="4527550"/>
          <p14:tracePt t="203881" x="10985500" y="4533900"/>
          <p14:tracePt t="203898" x="10960100" y="4533900"/>
          <p14:tracePt t="203914" x="10934700" y="4540250"/>
          <p14:tracePt t="204127" x="10922000" y="4552950"/>
          <p14:tracePt t="204142" x="10915650" y="4552950"/>
          <p14:tracePt t="204159" x="10909300" y="4552950"/>
          <p14:tracePt t="204167" x="10896600" y="4552950"/>
          <p14:tracePt t="204175" x="10883900" y="4559300"/>
          <p14:tracePt t="204185" x="10877550" y="4559300"/>
          <p14:tracePt t="204202" x="10864850" y="4565650"/>
          <p14:tracePt t="204218" x="10845800" y="4578350"/>
          <p14:tracePt t="204235" x="10839450" y="4578350"/>
          <p14:tracePt t="204319" x="10833100" y="4578350"/>
          <p14:tracePt t="204327" x="10833100" y="4584700"/>
          <p14:tracePt t="204351" x="10820400" y="4584700"/>
          <p14:tracePt t="204359" x="10814050" y="4584700"/>
          <p14:tracePt t="204368" x="10807700" y="4591050"/>
          <p14:tracePt t="204385" x="10782300" y="4591050"/>
          <p14:tracePt t="204402" x="10750550" y="4597400"/>
          <p14:tracePt t="204418" x="10731500" y="4603750"/>
          <p14:tracePt t="204423" x="10718800" y="4603750"/>
          <p14:tracePt t="204435" x="10712450" y="4603750"/>
          <p14:tracePt t="204451" x="10693400" y="4603750"/>
          <p14:tracePt t="204455" x="10687050" y="4603750"/>
          <p14:tracePt t="204468" x="10680700" y="4610100"/>
          <p14:tracePt t="205101" x="10687050" y="4616450"/>
          <p14:tracePt t="205110" x="10706100" y="4616450"/>
          <p14:tracePt t="205117" x="10718800" y="4629150"/>
          <p14:tracePt t="205125" x="10744200" y="4635500"/>
          <p14:tracePt t="205142" x="10801350" y="4641850"/>
          <p14:tracePt t="205158" x="10826750" y="4641850"/>
          <p14:tracePt t="205175" x="10858500" y="4641850"/>
          <p14:tracePt t="205223" x="10858500" y="4648200"/>
          <p14:tracePt t="205248" x="10839450" y="4654550"/>
          <p14:tracePt t="205255" x="10788650" y="4654550"/>
          <p14:tracePt t="205264" x="10712450" y="4660900"/>
          <p14:tracePt t="205276" x="10623550" y="4660900"/>
          <p14:tracePt t="205293" x="10363200" y="4660900"/>
          <p14:tracePt t="205296" x="10083800" y="4660900"/>
          <p14:tracePt t="205308" x="9734550" y="4660900"/>
          <p14:tracePt t="205310" x="9372600" y="4660900"/>
          <p14:tracePt t="205325" x="8534400" y="4559300"/>
          <p14:tracePt t="205342" x="7543800" y="4413250"/>
          <p14:tracePt t="205359" x="6477000" y="4286250"/>
          <p14:tracePt t="205375" x="5543550" y="4203700"/>
          <p14:tracePt t="205392" x="4832350" y="4203700"/>
          <p14:tracePt t="205409" x="4311650" y="4203700"/>
          <p14:tracePt t="205425" x="3943350" y="4203700"/>
          <p14:tracePt t="205442" x="3702050" y="4203700"/>
          <p14:tracePt t="205459" x="3530600" y="4203700"/>
          <p14:tracePt t="205464" x="3435350" y="4229100"/>
          <p14:tracePt t="205476" x="3321050" y="4267200"/>
          <p14:tracePt t="205492" x="3079750" y="4330700"/>
          <p14:tracePt t="205495" x="2901950" y="4381500"/>
          <p14:tracePt t="205509" x="2730500" y="4438650"/>
          <p14:tracePt t="205526" x="2393950" y="4533900"/>
          <p14:tracePt t="205542" x="2222500" y="4578350"/>
          <p14:tracePt t="205559" x="2057400" y="4616450"/>
          <p14:tracePt t="205576" x="1949450" y="4641850"/>
          <p14:tracePt t="205592" x="1898650" y="4660900"/>
          <p14:tracePt t="205609" x="1860550" y="4686300"/>
          <p14:tracePt t="205631" x="1854200" y="4692650"/>
          <p14:tracePt t="205663" x="1847850" y="4692650"/>
          <p14:tracePt t="205679" x="1835150" y="4705350"/>
          <p14:tracePt t="205685" x="1816100" y="4711700"/>
          <p14:tracePt t="205695" x="1809750" y="4718050"/>
          <p14:tracePt t="205709" x="1765300" y="4737100"/>
          <p14:tracePt t="205726" x="1727200" y="4743450"/>
          <p14:tracePt t="205742" x="1695450" y="4749800"/>
          <p14:tracePt t="205759" x="1644650" y="4762500"/>
          <p14:tracePt t="205776" x="1619250" y="4762500"/>
          <p14:tracePt t="205792" x="1612900" y="4762500"/>
          <p14:tracePt t="205809" x="1600200" y="4768850"/>
          <p14:tracePt t="205830" x="1593850" y="4768850"/>
          <p14:tracePt t="205847" x="1581150" y="4768850"/>
          <p14:tracePt t="205859" x="1568450" y="4768850"/>
          <p14:tracePt t="205876" x="1524000" y="4756150"/>
          <p14:tracePt t="205880" x="1492250" y="4749800"/>
          <p14:tracePt t="205894" x="1454150" y="4730750"/>
          <p14:tracePt t="205895" x="1428750" y="4724400"/>
          <p14:tracePt t="205909" x="1403350" y="4718050"/>
          <p14:tracePt t="205911" x="1377950" y="4718050"/>
          <p14:tracePt t="205926" x="1358900" y="4699000"/>
          <p14:tracePt t="205951" x="1352550" y="4699000"/>
          <p14:tracePt t="205991" x="1346200" y="4699000"/>
          <p14:tracePt t="206016" x="1339850" y="4699000"/>
          <p14:tracePt t="206256" x="1327150" y="4692650"/>
          <p14:tracePt t="206263" x="1308100" y="4679950"/>
          <p14:tracePt t="206272" x="1270000" y="4660900"/>
          <p14:tracePt t="206281" x="1244600" y="4654550"/>
          <p14:tracePt t="206297" x="1162050" y="4635500"/>
          <p14:tracePt t="206314" x="1123950" y="4629150"/>
          <p14:tracePt t="206331" x="1111250" y="4629150"/>
          <p14:tracePt t="206584" x="1117600" y="4629150"/>
          <p14:tracePt t="206591" x="1168400" y="4629150"/>
          <p14:tracePt t="206599" x="1263650" y="4629150"/>
          <p14:tracePt t="206609" x="1397000" y="4641850"/>
          <p14:tracePt t="206625" x="1784350" y="4699000"/>
          <p14:tracePt t="206642" x="2178050" y="4699000"/>
          <p14:tracePt t="206658" x="2374900" y="4699000"/>
          <p14:tracePt t="206675" x="2419350" y="4699000"/>
          <p14:tracePt t="206719" x="2413000" y="4699000"/>
          <p14:tracePt t="206727" x="2381250" y="4699000"/>
          <p14:tracePt t="206735" x="2362200" y="4699000"/>
          <p14:tracePt t="206743" x="2349500" y="4699000"/>
          <p14:tracePt t="207040" x="2343150" y="4699000"/>
          <p14:tracePt t="207048" x="2336800" y="4699000"/>
          <p14:tracePt t="207056" x="2292350" y="4699000"/>
          <p14:tracePt t="207065" x="2260600" y="4699000"/>
          <p14:tracePt t="207081" x="2203450" y="4699000"/>
          <p14:tracePt t="207098" x="2190750" y="4699000"/>
          <p14:tracePt t="207735" x="2197100" y="4699000"/>
          <p14:tracePt t="207743" x="2247900" y="4699000"/>
          <p14:tracePt t="207751" x="2292350" y="4699000"/>
          <p14:tracePt t="207759" x="2336800" y="4699000"/>
          <p14:tracePt t="207775" x="2432050" y="4699000"/>
          <p14:tracePt t="207792" x="2470150" y="4699000"/>
          <p14:tracePt t="207808" x="2495550" y="4699000"/>
          <p14:tracePt t="207825" x="2501900" y="4699000"/>
          <p14:tracePt t="207842" x="2508250" y="4699000"/>
          <p14:tracePt t="207863" x="2514600" y="4699000"/>
          <p14:tracePt t="208207" x="2533650" y="4699000"/>
          <p14:tracePt t="208216" x="2590800" y="4711700"/>
          <p14:tracePt t="208223" x="2686050" y="4724400"/>
          <p14:tracePt t="208231" x="2806700" y="4749800"/>
          <p14:tracePt t="208247" x="3079750" y="4768850"/>
          <p14:tracePt t="208264" x="3359150" y="4819650"/>
          <p14:tracePt t="208280" x="3663950" y="4864100"/>
          <p14:tracePt t="208297" x="3962400" y="4889500"/>
          <p14:tracePt t="208314" x="4184650" y="4921250"/>
          <p14:tracePt t="208330" x="4292600" y="4933950"/>
          <p14:tracePt t="208347" x="4318000" y="4933950"/>
          <p14:tracePt t="208497" x="4324350" y="4933950"/>
          <p14:tracePt t="208505" x="4337050" y="4933950"/>
          <p14:tracePt t="208514" x="4343400" y="4933950"/>
          <p14:tracePt t="208531" x="4381500" y="4933950"/>
          <p14:tracePt t="208537" x="4400550" y="4933950"/>
          <p14:tracePt t="208548" x="4425950" y="4933950"/>
          <p14:tracePt t="208564" x="4451350" y="4933950"/>
          <p14:tracePt t="208569" x="4457700" y="4933950"/>
          <p14:tracePt t="208585" x="4464050" y="4933950"/>
          <p14:tracePt t="208601" x="4470400" y="4927600"/>
          <p14:tracePt t="208615" x="4470400" y="4921250"/>
          <p14:tracePt t="208618" x="4470400" y="4914900"/>
          <p14:tracePt t="208631" x="4470400" y="4889500"/>
          <p14:tracePt t="208648" x="4464050" y="4857750"/>
          <p14:tracePt t="208664" x="4464050" y="4819650"/>
          <p14:tracePt t="208681" x="4464050" y="4800600"/>
          <p14:tracePt t="208697" x="4464050" y="4787900"/>
          <p14:tracePt t="208714" x="4464050" y="4781550"/>
          <p14:tracePt t="208768" x="4464050" y="4775200"/>
          <p14:tracePt t="208777" x="4457700" y="4768850"/>
          <p14:tracePt t="208785" x="4451350" y="4768850"/>
          <p14:tracePt t="208798" x="4445000" y="4768850"/>
          <p14:tracePt t="208816" x="4419600" y="4749800"/>
          <p14:tracePt t="208819" x="4400550" y="4749800"/>
          <p14:tracePt t="208831" x="4368800" y="4724400"/>
          <p14:tracePt t="208848" x="4337050" y="4711700"/>
          <p14:tracePt t="208865" x="4311650" y="4692650"/>
          <p14:tracePt t="208881" x="4298950" y="4692650"/>
          <p14:tracePt t="208943" x="4286250" y="4692650"/>
          <p14:tracePt t="208952" x="4286250" y="4686300"/>
          <p14:tracePt t="208969" x="4267200" y="4679950"/>
          <p14:tracePt t="208977" x="4267200" y="4673600"/>
          <p14:tracePt t="208985" x="4248150" y="4673600"/>
          <p14:tracePt t="209328" x="4254500" y="4667250"/>
          <p14:tracePt t="209337" x="4273550" y="4667250"/>
          <p14:tracePt t="209345" x="4292600" y="4667250"/>
          <p14:tracePt t="209354" x="4311650" y="4667250"/>
          <p14:tracePt t="209369" x="4368800" y="4667250"/>
          <p14:tracePt t="209385" x="4413250" y="4667250"/>
          <p14:tracePt t="209402" x="4438650" y="4667250"/>
          <p14:tracePt t="209418" x="4457700" y="4667250"/>
          <p14:tracePt t="209435" x="4489450" y="4667250"/>
          <p14:tracePt t="209452" x="4540250" y="4667250"/>
          <p14:tracePt t="209468" x="4597400" y="4667250"/>
          <p14:tracePt t="209485" x="4660900" y="4667250"/>
          <p14:tracePt t="209490" x="4692650" y="4667250"/>
          <p14:tracePt t="209503" x="4724400" y="4667250"/>
          <p14:tracePt t="209518" x="4762500" y="4667250"/>
          <p14:tracePt t="209521" x="4781550" y="4667250"/>
          <p14:tracePt t="209535" x="4832350" y="4667250"/>
          <p14:tracePt t="209552" x="4876800" y="4667250"/>
          <p14:tracePt t="209569" x="4921250" y="4667250"/>
          <p14:tracePt t="209586" x="4959350" y="4667250"/>
          <p14:tracePt t="209602" x="4997450" y="4667250"/>
          <p14:tracePt t="209619" x="5035550" y="4667250"/>
          <p14:tracePt t="209636" x="5086350" y="4667250"/>
          <p14:tracePt t="209652" x="5124450" y="4667250"/>
          <p14:tracePt t="209669" x="5175250" y="4667250"/>
          <p14:tracePt t="209674" x="5213350" y="4667250"/>
          <p14:tracePt t="209685" x="5238750" y="4667250"/>
          <p14:tracePt t="209702" x="5314950" y="4673600"/>
          <p14:tracePt t="209706" x="5346700" y="4679950"/>
          <p14:tracePt t="209721" x="5403850" y="4686300"/>
          <p14:tracePt t="209735" x="5441950" y="4686300"/>
          <p14:tracePt t="209752" x="5454650" y="4686300"/>
          <p14:tracePt t="209769" x="5467350" y="4686300"/>
          <p14:tracePt t="209833" x="5480050" y="4686300"/>
          <p14:tracePt t="209889" x="5486400" y="4686300"/>
          <p14:tracePt t="209906" x="5505450" y="4686300"/>
          <p14:tracePt t="209912" x="5518150" y="4686300"/>
          <p14:tracePt t="209921" x="5537200" y="4686300"/>
          <p14:tracePt t="209936" x="5581650" y="4686300"/>
          <p14:tracePt t="209952" x="5632450" y="4686300"/>
          <p14:tracePt t="209969" x="5683250" y="4686300"/>
          <p14:tracePt t="209986" x="5715000" y="4686300"/>
          <p14:tracePt t="210002" x="5740400" y="4679950"/>
          <p14:tracePt t="210089" x="5753100" y="4679950"/>
          <p14:tracePt t="210097" x="5765800" y="4679950"/>
          <p14:tracePt t="210106" x="5772150" y="4679950"/>
          <p14:tracePt t="210121" x="5829300" y="4679950"/>
          <p14:tracePt t="210136" x="5892800" y="4679950"/>
          <p14:tracePt t="210153" x="6000750" y="4679950"/>
          <p14:tracePt t="210169" x="6146800" y="4679950"/>
          <p14:tracePt t="210186" x="6356350" y="4679950"/>
          <p14:tracePt t="210202" x="6508750" y="4679950"/>
          <p14:tracePt t="210219" x="6546850" y="4667250"/>
          <p14:tracePt t="210236" x="6559550" y="4667250"/>
          <p14:tracePt t="210410" x="6578600" y="4667250"/>
          <p14:tracePt t="210417" x="6591300" y="4667250"/>
          <p14:tracePt t="210426" x="6604000" y="4667250"/>
          <p14:tracePt t="210442" x="6629400" y="4667250"/>
          <p14:tracePt t="210458" x="6686550" y="4667250"/>
          <p14:tracePt t="210475" x="6800850" y="4667250"/>
          <p14:tracePt t="210492" x="6921500" y="4667250"/>
          <p14:tracePt t="210508" x="7035800" y="4667250"/>
          <p14:tracePt t="210514" x="7080250" y="4667250"/>
          <p14:tracePt t="210525" x="7143750" y="4667250"/>
          <p14:tracePt t="210541" x="7232650" y="4667250"/>
          <p14:tracePt t="210547" x="7251700" y="4667250"/>
          <p14:tracePt t="210558" x="7283450" y="4667250"/>
          <p14:tracePt t="210575" x="7327900" y="4648200"/>
          <p14:tracePt t="210578" x="7340600" y="4648200"/>
          <p14:tracePt t="210591" x="7359650" y="4648200"/>
          <p14:tracePt t="210608" x="7391400" y="4648200"/>
          <p14:tracePt t="210625" x="7416800" y="4648200"/>
          <p14:tracePt t="210642" x="7461250" y="4648200"/>
          <p14:tracePt t="210659" x="7512050" y="4648200"/>
          <p14:tracePt t="210675" x="7569200" y="4648200"/>
          <p14:tracePt t="210691" x="7613650" y="4648200"/>
          <p14:tracePt t="210708" x="7677150" y="4648200"/>
          <p14:tracePt t="210725" x="7747000" y="4648200"/>
          <p14:tracePt t="210742" x="7810500" y="4648200"/>
          <p14:tracePt t="210747" x="7842250" y="4648200"/>
          <p14:tracePt t="210759" x="7874000" y="4648200"/>
          <p14:tracePt t="210776" x="8007350" y="4648200"/>
          <p14:tracePt t="210792" x="8064500" y="4641850"/>
          <p14:tracePt t="210808" x="8096250" y="4635500"/>
          <p14:tracePt t="210825" x="8134350" y="4635500"/>
          <p14:tracePt t="210842" x="8178800" y="4635500"/>
          <p14:tracePt t="210859" x="8223250" y="4622800"/>
          <p14:tracePt t="210875" x="8280400" y="4616450"/>
          <p14:tracePt t="210892" x="8305800" y="4610100"/>
          <p14:tracePt t="210909" x="8337550" y="4603750"/>
          <p14:tracePt t="210926" x="8369300" y="4591050"/>
          <p14:tracePt t="210931" x="8394700" y="4584700"/>
          <p14:tracePt t="210946" x="8420100" y="4584700"/>
          <p14:tracePt t="210959" x="8426450" y="4584700"/>
          <p14:tracePt t="210976" x="8502650" y="4578350"/>
          <p14:tracePt t="210992" x="8566150" y="4572000"/>
          <p14:tracePt t="211009" x="8655050" y="4572000"/>
          <p14:tracePt t="211025" x="8769350" y="4572000"/>
          <p14:tracePt t="211042" x="8877300" y="4572000"/>
          <p14:tracePt t="211058" x="8953500" y="4572000"/>
          <p14:tracePt t="211075" x="9036050" y="4559300"/>
          <p14:tracePt t="211092" x="9099550" y="4559300"/>
          <p14:tracePt t="211109" x="9156700" y="4559300"/>
          <p14:tracePt t="211125" x="9213850" y="4559300"/>
          <p14:tracePt t="211142" x="9283700" y="4559300"/>
          <p14:tracePt t="211148" x="9328150" y="4559300"/>
          <p14:tracePt t="211159" x="9391650" y="4559300"/>
          <p14:tracePt t="211175" x="9525000" y="4559300"/>
          <p14:tracePt t="211192" x="9626600" y="4559300"/>
          <p14:tracePt t="211209" x="9766300" y="4559300"/>
          <p14:tracePt t="211225" x="9861550" y="4559300"/>
          <p14:tracePt t="211242" x="9956800" y="4559300"/>
          <p14:tracePt t="211259" x="10033000" y="4559300"/>
          <p14:tracePt t="211275" x="10102850" y="4559300"/>
          <p14:tracePt t="211292" x="10128250" y="4559300"/>
          <p14:tracePt t="211309" x="10147300" y="4559300"/>
          <p14:tracePt t="211325" x="10191750" y="4565650"/>
          <p14:tracePt t="211342" x="10223500" y="4584700"/>
          <p14:tracePt t="211347" x="10255250" y="4591050"/>
          <p14:tracePt t="211359" x="10287000" y="4597400"/>
          <p14:tracePt t="211377" x="10414000" y="4629150"/>
          <p14:tracePt t="211393" x="10452100" y="4635500"/>
          <p14:tracePt t="211409" x="10490200" y="4635500"/>
          <p14:tracePt t="211426" x="10509250" y="4635500"/>
          <p14:tracePt t="211442" x="10528300" y="4635500"/>
          <p14:tracePt t="211459" x="10547350" y="4635500"/>
          <p14:tracePt t="211475" x="10579100" y="4635500"/>
          <p14:tracePt t="211492" x="10591800" y="4635500"/>
          <p14:tracePt t="211509" x="10617200" y="4635500"/>
          <p14:tracePt t="211526" x="10655300" y="4648200"/>
          <p14:tracePt t="211542" x="10687050" y="4648200"/>
          <p14:tracePt t="211548" x="10693400" y="4648200"/>
          <p14:tracePt t="211560" x="10718800" y="4648200"/>
          <p14:tracePt t="211576" x="10750550" y="4648200"/>
          <p14:tracePt t="211592" x="10763250" y="4648200"/>
          <p14:tracePt t="211624" x="10769600" y="4648200"/>
          <p14:tracePt t="211640" x="10788650" y="4648200"/>
          <p14:tracePt t="211649" x="10795000" y="4641850"/>
          <p14:tracePt t="211665" x="10814050" y="4641850"/>
          <p14:tracePt t="211676" x="10833100" y="4635500"/>
          <p14:tracePt t="211692" x="10839450" y="4635500"/>
          <p14:tracePt t="211709" x="10864850" y="4622800"/>
          <p14:tracePt t="211726" x="10871200" y="4622800"/>
          <p14:tracePt t="211742" x="10883900" y="4616450"/>
          <p14:tracePt t="211759" x="10890250" y="4610100"/>
          <p14:tracePt t="211776" x="10934700" y="4591050"/>
          <p14:tracePt t="211793" x="10960100" y="4572000"/>
          <p14:tracePt t="211809" x="10966450" y="4565650"/>
          <p14:tracePt t="212081" x="10960100" y="4565650"/>
          <p14:tracePt t="212090" x="10953750" y="4559300"/>
          <p14:tracePt t="212106" x="10941050" y="4559300"/>
          <p14:tracePt t="212114" x="10934700" y="4559300"/>
          <p14:tracePt t="212219" x="10928350" y="4546600"/>
          <p14:tracePt t="212243" x="10909300" y="4546600"/>
          <p14:tracePt t="212250" x="10896600" y="4540250"/>
          <p14:tracePt t="212259" x="10890250" y="4540250"/>
          <p14:tracePt t="212273" x="10871200" y="4540250"/>
          <p14:tracePt t="212289" x="10833100" y="4533900"/>
          <p14:tracePt t="212306" x="10807700" y="4514850"/>
          <p14:tracePt t="212322" x="10775950" y="4508500"/>
          <p14:tracePt t="212339" x="10718800" y="4489450"/>
          <p14:tracePt t="212356" x="10642600" y="4483100"/>
          <p14:tracePt t="212372" x="10547350" y="4483100"/>
          <p14:tracePt t="212389" x="10445750" y="4483100"/>
          <p14:tracePt t="212405" x="10261600" y="4483100"/>
          <p14:tracePt t="212422" x="9798050" y="4470400"/>
          <p14:tracePt t="212427" x="9410700" y="4451350"/>
          <p14:tracePt t="212439" x="9010650" y="4406900"/>
          <p14:tracePt t="212456" x="8026400" y="4292600"/>
          <p14:tracePt t="212459" x="7461250" y="4229100"/>
          <p14:tracePt t="212473" x="6388100" y="4229100"/>
          <p14:tracePt t="212489" x="5467350" y="4229100"/>
          <p14:tracePt t="212506" x="4845050" y="4229100"/>
          <p14:tracePt t="212522" x="4406900" y="4229100"/>
          <p14:tracePt t="212539" x="3987800" y="4191000"/>
          <p14:tracePt t="212556" x="3625850" y="4165600"/>
          <p14:tracePt t="212573" x="3448050" y="4159250"/>
          <p14:tracePt t="212589" x="3333750" y="4159250"/>
          <p14:tracePt t="212606" x="3263900" y="4159250"/>
          <p14:tracePt t="212612" x="3244850" y="4159250"/>
          <p14:tracePt t="212623" x="3213100" y="4159250"/>
          <p14:tracePt t="212640" x="3136900" y="4159250"/>
          <p14:tracePt t="212644" x="3073400" y="4159250"/>
          <p14:tracePt t="212656" x="2889250" y="4159250"/>
          <p14:tracePt t="212672" x="2705100" y="4159250"/>
          <p14:tracePt t="212689" x="2533650" y="4159250"/>
          <p14:tracePt t="212706" x="2368550" y="4203700"/>
          <p14:tracePt t="212723" x="2311400" y="4229100"/>
          <p14:tracePt t="212739" x="2305050" y="4229100"/>
          <p14:tracePt t="212756" x="2286000" y="4235450"/>
          <p14:tracePt t="212773" x="2279650" y="4248150"/>
          <p14:tracePt t="212812" x="2254250" y="4248150"/>
          <p14:tracePt t="212819" x="2222500" y="4254500"/>
          <p14:tracePt t="212827" x="2184400" y="4260850"/>
          <p14:tracePt t="212839" x="2139950" y="4267200"/>
          <p14:tracePt t="212857" x="1930400" y="4343400"/>
          <p14:tracePt t="212873" x="1816100" y="4419600"/>
          <p14:tracePt t="212889" x="1758950" y="4457700"/>
          <p14:tracePt t="212906" x="1746250" y="4483100"/>
          <p14:tracePt t="212923" x="1746250" y="4495800"/>
          <p14:tracePt t="212939" x="1746250" y="4502150"/>
          <p14:tracePt t="212971" x="1746250" y="4508500"/>
          <p14:tracePt t="213027" x="1746250" y="4514850"/>
          <p14:tracePt t="213044" x="1746250" y="4521200"/>
          <p14:tracePt t="213050" x="1752600" y="4521200"/>
          <p14:tracePt t="213058" x="1752600" y="4527550"/>
          <p14:tracePt t="213073" x="1758950" y="4540250"/>
          <p14:tracePt t="213090" x="1765300" y="4565650"/>
          <p14:tracePt t="213106" x="1778000" y="4572000"/>
          <p14:tracePt t="213123" x="1784350" y="4578350"/>
          <p14:tracePt t="213140" x="1790700" y="4578350"/>
          <p14:tracePt t="213834" x="1822450" y="4578350"/>
          <p14:tracePt t="213843" x="1885950" y="4578350"/>
          <p14:tracePt t="213850" x="1974850" y="4578350"/>
          <p14:tracePt t="213858" x="2038350" y="4578350"/>
          <p14:tracePt t="213875" x="2209800" y="4603750"/>
          <p14:tracePt t="213891" x="2349500" y="4622800"/>
          <p14:tracePt t="213908" x="2508250" y="4648200"/>
          <p14:tracePt t="213925" x="2641600" y="4667250"/>
          <p14:tracePt t="213941" x="2692400" y="4667250"/>
          <p14:tracePt t="213958" x="2705100" y="4673600"/>
          <p14:tracePt t="230706" x="2717800" y="4673600"/>
          <p14:tracePt t="230714" x="2787650" y="4692650"/>
          <p14:tracePt t="230722" x="2825750" y="4705350"/>
          <p14:tracePt t="230730" x="2838450" y="4724400"/>
          <p14:tracePt t="230747" x="2851150" y="4756150"/>
          <p14:tracePt t="230764" x="2851150" y="4806950"/>
          <p14:tracePt t="230780" x="2851150" y="4889500"/>
          <p14:tracePt t="230797" x="2838450" y="4953000"/>
          <p14:tracePt t="230814" x="2800350" y="5029200"/>
          <p14:tracePt t="230831" x="2755900" y="5111750"/>
          <p14:tracePt t="230847" x="2679700" y="5219700"/>
          <p14:tracePt t="230853" x="2641600" y="5276850"/>
          <p14:tracePt t="230867" x="2552700" y="5372100"/>
          <p14:tracePt t="230880" x="2495550" y="5410200"/>
          <p14:tracePt t="230897" x="2228850" y="5511800"/>
          <p14:tracePt t="230914" x="2038350" y="5537200"/>
          <p14:tracePt t="230931" x="1866900" y="5562600"/>
          <p14:tracePt t="230947" x="1708150" y="5575300"/>
          <p14:tracePt t="230964" x="1612900" y="5575300"/>
          <p14:tracePt t="230980" x="1568450" y="5575300"/>
          <p14:tracePt t="230997" x="1524000" y="5575300"/>
          <p14:tracePt t="231014" x="1485900" y="5575300"/>
          <p14:tracePt t="231031" x="1460500" y="5575300"/>
          <p14:tracePt t="231047" x="1454150" y="5575300"/>
          <p14:tracePt t="231210" x="1485900" y="5575300"/>
          <p14:tracePt t="231218" x="1536700" y="5575300"/>
          <p14:tracePt t="231226" x="1631950" y="5575300"/>
          <p14:tracePt t="231235" x="1733550" y="5575300"/>
          <p14:tracePt t="231248" x="1879600" y="5575300"/>
          <p14:tracePt t="231265" x="2184400" y="5575300"/>
          <p14:tracePt t="231267" x="2279650" y="5562600"/>
          <p14:tracePt t="231281" x="2457450" y="5492750"/>
          <p14:tracePt t="231298" x="2552700" y="5429250"/>
          <p14:tracePt t="231315" x="2609850" y="5372100"/>
          <p14:tracePt t="231331" x="2622550" y="5321300"/>
          <p14:tracePt t="231348" x="2622550" y="5270500"/>
          <p14:tracePt t="231365" x="2622550" y="5238750"/>
          <p14:tracePt t="231381" x="2622550" y="5213350"/>
          <p14:tracePt t="231398" x="2622550" y="5207000"/>
          <p14:tracePt t="231414" x="2622550" y="5194300"/>
          <p14:tracePt t="231490" x="2622550" y="5187950"/>
          <p14:tracePt t="231498" x="2622550" y="5168900"/>
          <p14:tracePt t="231506" x="2635250" y="5143500"/>
          <p14:tracePt t="231514" x="2647950" y="5118100"/>
          <p14:tracePt t="231531" x="2660650" y="5067300"/>
          <p14:tracePt t="231548" x="2667000" y="5048250"/>
          <p14:tracePt t="231565" x="2667000" y="5041900"/>
          <p14:tracePt t="242600" x="2692400" y="5029200"/>
          <p14:tracePt t="242608" x="2749550" y="5010150"/>
          <p14:tracePt t="242617" x="2768600" y="5010150"/>
          <p14:tracePt t="242639" x="2838450" y="5003800"/>
          <p14:tracePt t="242656" x="2921000" y="4991100"/>
          <p14:tracePt t="242673" x="2965450" y="4984750"/>
          <p14:tracePt t="242690" x="3003550" y="4972050"/>
          <p14:tracePt t="242706" x="3035300" y="4959350"/>
          <p14:tracePt t="242723" x="3067050" y="4953000"/>
          <p14:tracePt t="242740" x="3073400" y="4946650"/>
          <p14:tracePt t="242756" x="3092450" y="4940300"/>
          <p14:tracePt t="242763" x="3105150" y="4933950"/>
          <p14:tracePt t="242773" x="3111500" y="4933950"/>
          <p14:tracePt t="242790" x="3194050" y="4902200"/>
          <p14:tracePt t="242810" x="3289300" y="4870450"/>
          <p14:tracePt t="242823" x="3340100" y="4864100"/>
          <p14:tracePt t="242840" x="3371850" y="4851400"/>
          <p14:tracePt t="242856" x="3397250" y="4851400"/>
          <p14:tracePt t="242873" x="3416300" y="4851400"/>
          <p14:tracePt t="242890" x="3448050" y="4851400"/>
          <p14:tracePt t="242906" x="3505200" y="4851400"/>
          <p14:tracePt t="242923" x="3581400" y="4851400"/>
          <p14:tracePt t="242940" x="3689350" y="4851400"/>
          <p14:tracePt t="242956" x="3765550" y="4851400"/>
          <p14:tracePt t="242961" x="3790950" y="4851400"/>
          <p14:tracePt t="242973" x="3803650" y="4851400"/>
          <p14:tracePt t="242990" x="3860800" y="4851400"/>
          <p14:tracePt t="242992" x="3886200" y="4851400"/>
          <p14:tracePt t="243006" x="3937000" y="4851400"/>
          <p14:tracePt t="243023" x="3975100" y="4851400"/>
          <p14:tracePt t="243040" x="4000500" y="4851400"/>
          <p14:tracePt t="243056" x="4013200" y="4851400"/>
          <p14:tracePt t="243073" x="4044950" y="4845050"/>
          <p14:tracePt t="243090" x="4076700" y="4826000"/>
          <p14:tracePt t="243106" x="4114800" y="4819650"/>
          <p14:tracePt t="243123" x="4222750" y="4813300"/>
          <p14:tracePt t="243140" x="4343400" y="4806950"/>
          <p14:tracePt t="243157" x="4470400" y="4781550"/>
          <p14:tracePt t="243162" x="4521200" y="4762500"/>
          <p14:tracePt t="243173" x="4559300" y="4762500"/>
          <p14:tracePt t="243191" x="4641850" y="4737100"/>
          <p14:tracePt t="243193" x="4654550" y="4737100"/>
          <p14:tracePt t="243207" x="4699000" y="4718050"/>
          <p14:tracePt t="243225" x="4705350" y="4711700"/>
          <p14:tracePt t="243240" x="4711700" y="4711700"/>
          <p14:tracePt t="243257" x="4718050" y="4705350"/>
          <p14:tracePt t="245088" x="4730750" y="4705350"/>
          <p14:tracePt t="245096" x="4743450" y="4705350"/>
          <p14:tracePt t="245104" x="4756150" y="4705350"/>
          <p14:tracePt t="245113" x="4762500" y="4705350"/>
          <p14:tracePt t="245125" x="4781550" y="4705350"/>
          <p14:tracePt t="245142" x="4832350" y="4705350"/>
          <p14:tracePt t="245145" x="4864100" y="4705350"/>
          <p14:tracePt t="245158" x="4895850" y="4705350"/>
          <p14:tracePt t="245175" x="4972050" y="4705350"/>
          <p14:tracePt t="245179" x="4997450" y="4705350"/>
          <p14:tracePt t="245192" x="5041900" y="4718050"/>
          <p14:tracePt t="245208" x="5048250" y="4724400"/>
          <p14:tracePt t="245225" x="5054600" y="4724400"/>
          <p14:tracePt t="245313" x="5073650" y="4724400"/>
          <p14:tracePt t="245337" x="5080000" y="4724400"/>
          <p14:tracePt t="246690" x="5086350" y="4730750"/>
          <p14:tracePt t="246698" x="5086350" y="4737100"/>
          <p14:tracePt t="246706" x="5099050" y="4749800"/>
          <p14:tracePt t="246714" x="5099050" y="4762500"/>
          <p14:tracePt t="246730" x="5111750" y="4800600"/>
          <p14:tracePt t="246747" x="5156200" y="4870450"/>
          <p14:tracePt t="246764" x="5207000" y="4946650"/>
          <p14:tracePt t="246780" x="5245100" y="5010150"/>
          <p14:tracePt t="246797" x="5270500" y="5054600"/>
          <p14:tracePt t="246813" x="5289550" y="5099050"/>
          <p14:tracePt t="246830" x="5302250" y="5143500"/>
          <p14:tracePt t="246834" x="5308600" y="5156200"/>
          <p14:tracePt t="246847" x="5314950" y="5168900"/>
          <p14:tracePt t="246866" x="5340350" y="5213350"/>
          <p14:tracePt t="246881" x="5346700" y="5232400"/>
          <p14:tracePt t="246898" x="5346700" y="5238750"/>
          <p14:tracePt t="246914" x="5353050" y="5251450"/>
          <p14:tracePt t="246930" x="5353050" y="5270500"/>
          <p14:tracePt t="246947" x="5353050" y="5289550"/>
          <p14:tracePt t="246964" x="5353050" y="5314950"/>
          <p14:tracePt t="246980" x="5353050" y="5346700"/>
          <p14:tracePt t="246997" x="5346700" y="5384800"/>
          <p14:tracePt t="247014" x="5270500" y="5429250"/>
          <p14:tracePt t="247030" x="5162550" y="5473700"/>
          <p14:tracePt t="247034" x="5086350" y="5499100"/>
          <p14:tracePt t="247047" x="5010150" y="5511800"/>
          <p14:tracePt t="247065" x="4857750" y="5556250"/>
          <p14:tracePt t="247068" x="4775200" y="5581650"/>
          <p14:tracePt t="247081" x="4660900" y="5588000"/>
          <p14:tracePt t="247097" x="4565650" y="5588000"/>
          <p14:tracePt t="247114" x="4476750" y="5588000"/>
          <p14:tracePt t="247130" x="4381500" y="5588000"/>
          <p14:tracePt t="247147" x="4286250" y="5588000"/>
          <p14:tracePt t="247163" x="4178300" y="5588000"/>
          <p14:tracePt t="247180" x="4102100" y="5588000"/>
          <p14:tracePt t="247197" x="3994150" y="5588000"/>
          <p14:tracePt t="247214" x="3829050" y="5588000"/>
          <p14:tracePt t="247230" x="3581400" y="5588000"/>
          <p14:tracePt t="247247" x="3321050" y="5588000"/>
          <p14:tracePt t="247251" x="3206750" y="5588000"/>
          <p14:tracePt t="247265" x="3003550" y="5626100"/>
          <p14:tracePt t="247280" x="2832100" y="5638800"/>
          <p14:tracePt t="247297" x="2730500" y="5664200"/>
          <p14:tracePt t="247314" x="2641600" y="5670550"/>
          <p14:tracePt t="247330" x="2546350" y="5689600"/>
          <p14:tracePt t="247347" x="2463800" y="5715000"/>
          <p14:tracePt t="247364" x="2381250" y="5740400"/>
          <p14:tracePt t="247381" x="2292350" y="5759450"/>
          <p14:tracePt t="247397" x="2254250" y="5759450"/>
          <p14:tracePt t="247414" x="2209800" y="5772150"/>
          <p14:tracePt t="247431" x="2152650" y="5772150"/>
          <p14:tracePt t="247447" x="2101850" y="5772150"/>
          <p14:tracePt t="247451" x="2070100" y="5772150"/>
          <p14:tracePt t="247465" x="2032000" y="5772150"/>
          <p14:tracePt t="247467" x="2000250" y="5772150"/>
          <p14:tracePt t="247480" x="1924050" y="5784850"/>
          <p14:tracePt t="247497" x="1885950" y="5791200"/>
          <p14:tracePt t="247514" x="1866900" y="5791200"/>
          <p14:tracePt t="247962" x="1860550" y="5778500"/>
          <p14:tracePt t="247971" x="1860550" y="5746750"/>
          <p14:tracePt t="247978" x="1854200" y="5708650"/>
          <p14:tracePt t="247987" x="1835150" y="5689600"/>
          <p14:tracePt t="248003" x="1803400" y="5638800"/>
          <p14:tracePt t="248020" x="1784350" y="5613400"/>
          <p14:tracePt t="248049" x="1778000" y="5613400"/>
          <p14:tracePt t="248065" x="1765300" y="5613400"/>
          <p14:tracePt t="248091" x="1758950" y="5613400"/>
          <p14:tracePt t="248107" x="1746250" y="5613400"/>
          <p14:tracePt t="248114" x="1739900" y="5613400"/>
          <p14:tracePt t="248122" x="1733550" y="5613400"/>
          <p14:tracePt t="248137" x="1714500" y="5613400"/>
          <p14:tracePt t="248153" x="1689100" y="5613400"/>
          <p14:tracePt t="248170" x="1657350" y="5613400"/>
          <p14:tracePt t="248187" x="1631950" y="5613400"/>
          <p14:tracePt t="248204" x="1600200" y="5613400"/>
          <p14:tracePt t="248220" x="1587500" y="5613400"/>
          <p14:tracePt t="248237" x="1581150" y="5613400"/>
          <p14:tracePt t="248331" x="1574800" y="5613400"/>
          <p14:tracePt t="248355" x="1568450" y="5613400"/>
          <p14:tracePt t="248371" x="1562100" y="5613400"/>
          <p14:tracePt t="248378" x="1555750" y="5613400"/>
          <p14:tracePt t="248435" x="1549400" y="5613400"/>
          <p14:tracePt t="248523" x="1536700" y="5613400"/>
          <p14:tracePt t="248540" x="1524000" y="5613400"/>
          <p14:tracePt t="248547" x="1511300" y="5613400"/>
          <p14:tracePt t="248554" x="1504950" y="5613400"/>
          <p14:tracePt t="248571" x="1485900" y="5613400"/>
          <p14:tracePt t="248587" x="1447800" y="5613400"/>
          <p14:tracePt t="248604" x="1422400" y="5613400"/>
          <p14:tracePt t="248621" x="1397000" y="5607050"/>
          <p14:tracePt t="248637" x="1365250" y="5607050"/>
          <p14:tracePt t="248658" x="1352550" y="5594350"/>
          <p14:tracePt t="248682" x="1346200" y="5594350"/>
          <p14:tracePt t="248714" x="1327150" y="5594350"/>
          <p14:tracePt t="248724" x="1320800" y="5588000"/>
          <p14:tracePt t="248731" x="1301750" y="5588000"/>
          <p14:tracePt t="248741" x="1289050" y="5581650"/>
          <p14:tracePt t="248755" x="1263650" y="5568950"/>
          <p14:tracePt t="248771" x="1238250" y="5562600"/>
          <p14:tracePt t="248881" x="1231900" y="5562600"/>
          <p14:tracePt t="248898" x="1225550" y="5562600"/>
          <p14:tracePt t="248906" x="1212850" y="5556250"/>
          <p14:tracePt t="248931" x="1200150" y="5549900"/>
          <p14:tracePt t="248947" x="1193800" y="5543550"/>
          <p14:tracePt t="248987" x="1187450" y="5537200"/>
          <p14:tracePt t="249083" x="1200150" y="5537200"/>
          <p14:tracePt t="249093" x="1219200" y="5530850"/>
          <p14:tracePt t="249099" x="1250950" y="5518150"/>
          <p14:tracePt t="249108" x="1289050" y="5511800"/>
          <p14:tracePt t="249122" x="1352550" y="5505450"/>
          <p14:tracePt t="249138" x="1409700" y="5499100"/>
          <p14:tracePt t="249155" x="1447800" y="5486400"/>
          <p14:tracePt t="249171" x="1466850" y="5480050"/>
          <p14:tracePt t="249188" x="1479550" y="5480050"/>
          <p14:tracePt t="249205" x="1485900" y="5480050"/>
          <p14:tracePt t="249221" x="1492250" y="5480050"/>
          <p14:tracePt t="249238" x="1504950" y="5480050"/>
          <p14:tracePt t="249255" x="1524000" y="5480050"/>
          <p14:tracePt t="249271" x="1549400" y="5480050"/>
          <p14:tracePt t="249276" x="1574800" y="5480050"/>
          <p14:tracePt t="249293" x="1593850" y="5480050"/>
          <p14:tracePt t="249306" x="1619250" y="5480050"/>
          <p14:tracePt t="249322" x="1651000" y="5473700"/>
          <p14:tracePt t="249338" x="1676400" y="5473700"/>
          <p14:tracePt t="249355" x="1689100" y="5461000"/>
          <p14:tracePt t="249371" x="1714500" y="5461000"/>
          <p14:tracePt t="249388" x="1727200" y="5454650"/>
          <p14:tracePt t="249405" x="1739900" y="5454650"/>
          <p14:tracePt t="249421" x="1752600" y="5454650"/>
          <p14:tracePt t="249443" x="1758950" y="5454650"/>
          <p14:tracePt t="249467" x="1771650" y="5448300"/>
          <p14:tracePt t="249477" x="1778000" y="5448300"/>
          <p14:tracePt t="249492" x="1797050" y="5448300"/>
          <p14:tracePt t="249509" x="1809750" y="5448300"/>
          <p14:tracePt t="249522" x="1822450" y="5448300"/>
          <p14:tracePt t="249538" x="1841500" y="5448300"/>
          <p14:tracePt t="249555" x="1854200" y="5448300"/>
          <p14:tracePt t="249572" x="1860550" y="5448300"/>
          <p14:tracePt t="249588" x="1879600" y="5448300"/>
          <p14:tracePt t="249605" x="1898650" y="5448300"/>
          <p14:tracePt t="249621" x="1930400" y="5448300"/>
          <p14:tracePt t="249638" x="1987550" y="5448300"/>
          <p14:tracePt t="249655" x="2044700" y="5448300"/>
          <p14:tracePt t="249671" x="2108200" y="5448300"/>
          <p14:tracePt t="249688" x="2159000" y="5441950"/>
          <p14:tracePt t="249693" x="2171700" y="5441950"/>
          <p14:tracePt t="249705" x="2203450" y="5441950"/>
          <p14:tracePt t="249721" x="2273300" y="5441950"/>
          <p14:tracePt t="249738" x="2324100" y="5441950"/>
          <p14:tracePt t="249755" x="2381250" y="5441950"/>
          <p14:tracePt t="249772" x="2444750" y="5441950"/>
          <p14:tracePt t="249788" x="2514600" y="5441950"/>
          <p14:tracePt t="249805" x="2578100" y="5441950"/>
          <p14:tracePt t="249822" x="2660650" y="5441950"/>
          <p14:tracePt t="249838" x="2781300" y="5441950"/>
          <p14:tracePt t="249855" x="2895600" y="5441950"/>
          <p14:tracePt t="249872" x="3016250" y="5441950"/>
          <p14:tracePt t="249877" x="3060700" y="5441950"/>
          <p14:tracePt t="249889" x="3124200" y="5441950"/>
          <p14:tracePt t="249907" x="3333750" y="5441950"/>
          <p14:tracePt t="249922" x="3460750" y="5441950"/>
          <p14:tracePt t="249939" x="3606800" y="5441950"/>
          <p14:tracePt t="249955" x="3746500" y="5441950"/>
          <p14:tracePt t="249972" x="3905250" y="5441950"/>
          <p14:tracePt t="249989" x="4013200" y="5441950"/>
          <p14:tracePt t="250005" x="4095750" y="5441950"/>
          <p14:tracePt t="250022" x="4197350" y="5441950"/>
          <p14:tracePt t="250038" x="4298950" y="5441950"/>
          <p14:tracePt t="250055" x="4438650" y="5441950"/>
          <p14:tracePt t="250072" x="4610100" y="5441950"/>
          <p14:tracePt t="250076" x="4692650" y="5441950"/>
          <p14:tracePt t="250089" x="4762500" y="5441950"/>
          <p14:tracePt t="250107" x="4978400" y="5416550"/>
          <p14:tracePt t="250122" x="5099050" y="5410200"/>
          <p14:tracePt t="250139" x="5194300" y="5403850"/>
          <p14:tracePt t="250155" x="5283200" y="5403850"/>
          <p14:tracePt t="250172" x="5359400" y="5403850"/>
          <p14:tracePt t="250189" x="5435600" y="5403850"/>
          <p14:tracePt t="250205" x="5492750" y="5403850"/>
          <p14:tracePt t="250222" x="5537200" y="5384800"/>
          <p14:tracePt t="250239" x="5543550" y="5384800"/>
          <p14:tracePt t="250256" x="5556250" y="5378450"/>
          <p14:tracePt t="250276" x="5562600" y="5378450"/>
          <p14:tracePt t="250289" x="5568950" y="5378450"/>
          <p14:tracePt t="250306" x="5581650" y="5378450"/>
          <p14:tracePt t="250322" x="5594350" y="5378450"/>
          <p14:tracePt t="250339" x="5645150" y="5378450"/>
          <p14:tracePt t="250356" x="5683250" y="5384800"/>
          <p14:tracePt t="250373" x="5721350" y="5391150"/>
          <p14:tracePt t="250389" x="5734050" y="5391150"/>
          <p14:tracePt t="250406" x="5746750" y="5391150"/>
          <p14:tracePt t="250476" x="5753100" y="5391150"/>
          <p14:tracePt t="250484" x="5759450" y="5397500"/>
          <p14:tracePt t="250659" x="5759450" y="5403850"/>
          <p14:tracePt t="251292" x="5759450" y="5410200"/>
          <p14:tracePt t="251324" x="5759450" y="5416550"/>
          <p14:tracePt t="251347" x="5759450" y="5422900"/>
          <p14:tracePt t="251371" x="5753100" y="5435600"/>
          <p14:tracePt t="251420" x="5746750" y="5435600"/>
          <p14:tracePt t="251428" x="5746750" y="5441950"/>
          <p14:tracePt t="251436" x="5740400" y="5441950"/>
          <p14:tracePt t="251451" x="5727700" y="5454650"/>
          <p14:tracePt t="251476" x="5727700" y="5461000"/>
          <p14:tracePt t="251500" x="5715000" y="5467350"/>
          <p14:tracePt t="251516" x="5708650" y="5473700"/>
          <p14:tracePt t="251908" x="5702300" y="5473700"/>
          <p14:tracePt t="251924" x="5695950" y="5480050"/>
          <p14:tracePt t="251948" x="5689600" y="5486400"/>
          <p14:tracePt t="252055" x="5689600" y="5492750"/>
          <p14:tracePt t="252061" x="5689600" y="5499100"/>
          <p14:tracePt t="252069" x="5727700" y="5511800"/>
          <p14:tracePt t="252083" x="5835650" y="5543550"/>
          <p14:tracePt t="252099" x="5924550" y="5549900"/>
          <p14:tracePt t="252116" x="6019800" y="5562600"/>
          <p14:tracePt t="252133" x="6140450" y="5581650"/>
          <p14:tracePt t="252149" x="6248400" y="5581650"/>
          <p14:tracePt t="252166" x="6356350" y="5581650"/>
          <p14:tracePt t="252183" x="6445250" y="5581650"/>
          <p14:tracePt t="252199" x="6546850" y="5581650"/>
          <p14:tracePt t="252216" x="6635750" y="5581650"/>
          <p14:tracePt t="252233" x="6731000" y="5581650"/>
          <p14:tracePt t="252238" x="6762750" y="5581650"/>
          <p14:tracePt t="252249" x="6794500" y="5581650"/>
          <p14:tracePt t="252266" x="6870700" y="5581650"/>
          <p14:tracePt t="252283" x="6896100" y="5581650"/>
          <p14:tracePt t="252300" x="6915150" y="5581650"/>
          <p14:tracePt t="252316" x="6921500" y="5581650"/>
          <p14:tracePt t="252333" x="6934200" y="5581650"/>
          <p14:tracePt t="252350" x="6940550" y="5581650"/>
          <p14:tracePt t="252366" x="6959600" y="5581650"/>
          <p14:tracePt t="252383" x="6991350" y="5581650"/>
          <p14:tracePt t="252400" x="7023100" y="5581650"/>
          <p14:tracePt t="252416" x="7054850" y="5575300"/>
          <p14:tracePt t="252433" x="7067550" y="5562600"/>
          <p14:tracePt t="252438" x="7073900" y="5562600"/>
          <p14:tracePt t="252723" x="7099300" y="5556250"/>
          <p14:tracePt t="252732" x="7169150" y="5556250"/>
          <p14:tracePt t="252741" x="7270750" y="5568950"/>
          <p14:tracePt t="252755" x="7454900" y="5575300"/>
          <p14:tracePt t="252772" x="7639050" y="5581650"/>
          <p14:tracePt t="252789" x="7734300" y="5581650"/>
          <p14:tracePt t="252805" x="7766050" y="5581650"/>
          <p14:tracePt t="252822" x="7785100" y="5581650"/>
          <p14:tracePt t="253045" x="7785100" y="5575300"/>
          <p14:tracePt t="253061" x="7778750" y="5575300"/>
          <p14:tracePt t="253069" x="7759700" y="5575300"/>
          <p14:tracePt t="253077" x="7734300" y="5575300"/>
          <p14:tracePt t="253087" x="7702550" y="5581650"/>
          <p14:tracePt t="253103" x="7594600" y="5594350"/>
          <p14:tracePt t="253120" x="7391400" y="5626100"/>
          <p14:tracePt t="253137" x="6965950" y="5683250"/>
          <p14:tracePt t="253153" x="6356350" y="5695950"/>
          <p14:tracePt t="253170" x="5880100" y="5708650"/>
          <p14:tracePt t="253175" x="5727700" y="5708650"/>
          <p14:tracePt t="253187" x="5638800" y="5734050"/>
          <p14:tracePt t="253203" x="5568950" y="5746750"/>
          <p14:tracePt t="253220" x="5562600" y="5746750"/>
          <p14:tracePt t="253293" x="5549900" y="5746750"/>
          <p14:tracePt t="253301" x="5543550" y="5746750"/>
          <p14:tracePt t="253309" x="5524500" y="5746750"/>
          <p14:tracePt t="253320" x="5511800" y="5746750"/>
          <p14:tracePt t="253337" x="5454650" y="5740400"/>
          <p14:tracePt t="253353" x="5384800" y="5727700"/>
          <p14:tracePt t="253370" x="5276850" y="5715000"/>
          <p14:tracePt t="253374" x="5245100" y="5715000"/>
          <p14:tracePt t="253388" x="5137150" y="5715000"/>
          <p14:tracePt t="253403" x="5105400" y="5715000"/>
          <p14:tracePt t="253420" x="5073650" y="5715000"/>
          <p14:tracePt t="253436" x="5073650" y="5721350"/>
          <p14:tracePt t="253453" x="5086350" y="5727700"/>
          <p14:tracePt t="253470" x="5194300" y="5727700"/>
          <p14:tracePt t="253487" x="5403850" y="5664200"/>
          <p14:tracePt t="253504" x="5619750" y="5575300"/>
          <p14:tracePt t="253520" x="5816600" y="5499100"/>
          <p14:tracePt t="253537" x="5962650" y="5448300"/>
          <p14:tracePt t="253544" x="6038850" y="5429250"/>
          <p14:tracePt t="253554" x="6102350" y="5416550"/>
          <p14:tracePt t="253570" x="6191250" y="5397500"/>
          <p14:tracePt t="253575" x="6242050" y="5397500"/>
          <p14:tracePt t="253590" x="6318250" y="5397500"/>
          <p14:tracePt t="253603" x="6362700" y="5397500"/>
          <p14:tracePt t="253608" x="6388100" y="5397500"/>
          <p14:tracePt t="253620" x="6419850" y="5397500"/>
          <p14:tracePt t="253637" x="6477000" y="5397500"/>
          <p14:tracePt t="253654" x="6546850" y="5410200"/>
          <p14:tracePt t="253670" x="6623050" y="5422900"/>
          <p14:tracePt t="253687" x="6692900" y="5429250"/>
          <p14:tracePt t="253703" x="6775450" y="5429250"/>
          <p14:tracePt t="253720" x="6870700" y="5429250"/>
          <p14:tracePt t="253737" x="6927850" y="5429250"/>
          <p14:tracePt t="253753" x="6953250" y="5429250"/>
          <p14:tracePt t="253844" x="6940550" y="5429250"/>
          <p14:tracePt t="253852" x="6934200" y="5429250"/>
          <p14:tracePt t="253860" x="6915150" y="5429250"/>
          <p14:tracePt t="253870" x="6902450" y="5429250"/>
          <p14:tracePt t="253887" x="6832600" y="5441950"/>
          <p14:tracePt t="253904" x="6699250" y="5441950"/>
          <p14:tracePt t="253920" x="6407150" y="5441950"/>
          <p14:tracePt t="253937" x="5911850" y="5441950"/>
          <p14:tracePt t="253942" x="5670550" y="5441950"/>
          <p14:tracePt t="253954" x="5410200" y="5441950"/>
          <p14:tracePt t="253971" x="5022850" y="5441950"/>
          <p14:tracePt t="253975" x="4914900" y="5454650"/>
          <p14:tracePt t="253988" x="4813300" y="5454650"/>
          <p14:tracePt t="254004" x="4603750" y="5454650"/>
          <p14:tracePt t="254020" x="4559300" y="5454650"/>
          <p14:tracePt t="254037" x="4533900" y="5461000"/>
          <p14:tracePt t="254054" x="4521200" y="5467350"/>
          <p14:tracePt t="254071" x="4502150" y="5473700"/>
          <p14:tracePt t="254087" x="4476750" y="5492750"/>
          <p14:tracePt t="254104" x="4425950" y="5518150"/>
          <p14:tracePt t="254120" x="4356100" y="5549900"/>
          <p14:tracePt t="254137" x="4235450" y="5588000"/>
          <p14:tracePt t="254142" x="4146550" y="5607050"/>
          <p14:tracePt t="254154" x="4083050" y="5619750"/>
          <p14:tracePt t="254170" x="3879850" y="5645150"/>
          <p14:tracePt t="254174" x="3740150" y="5676900"/>
          <p14:tracePt t="254189" x="3530600" y="5676900"/>
          <p14:tracePt t="254204" x="3321050" y="5676900"/>
          <p14:tracePt t="254221" x="3143250" y="5676900"/>
          <p14:tracePt t="254238" x="3016250" y="5683250"/>
          <p14:tracePt t="254254" x="2908300" y="5708650"/>
          <p14:tracePt t="254271" x="2806700" y="5721350"/>
          <p14:tracePt t="254287" x="2705100" y="5746750"/>
          <p14:tracePt t="254304" x="2622550" y="5772150"/>
          <p14:tracePt t="254321" x="2565400" y="5797550"/>
          <p14:tracePt t="254337" x="2489200" y="5835650"/>
          <p14:tracePt t="254343" x="2451100" y="5854700"/>
          <p14:tracePt t="254354" x="2406650" y="5873750"/>
          <p14:tracePt t="254372" x="2286000" y="5930900"/>
          <p14:tracePt t="254388" x="2241550" y="5956300"/>
          <p14:tracePt t="254404" x="2209800" y="5975350"/>
          <p14:tracePt t="254421" x="2190750" y="5975350"/>
          <p14:tracePt t="254437" x="2184400" y="5988050"/>
          <p14:tracePt t="254454" x="2171700" y="5994400"/>
          <p14:tracePt t="254542" x="2159000" y="6000750"/>
          <p14:tracePt t="254550" x="2139950" y="6007100"/>
          <p14:tracePt t="254559" x="2114550" y="6019800"/>
          <p14:tracePt t="254574" x="2089150" y="6032500"/>
          <p14:tracePt t="254589" x="2076450" y="6045200"/>
          <p14:tracePt t="254605" x="2070100" y="6045200"/>
          <p14:tracePt t="254725" x="2063750" y="6045200"/>
          <p14:tracePt t="254781" x="2063750" y="6051550"/>
          <p14:tracePt t="254791" x="2051050" y="6051550"/>
          <p14:tracePt t="254798" x="2044700" y="6057900"/>
          <p14:tracePt t="254806" x="2032000" y="6070600"/>
          <p14:tracePt t="254821" x="1993900" y="6076950"/>
          <p14:tracePt t="254838" x="1936750" y="6096000"/>
          <p14:tracePt t="254855" x="1917700" y="6108700"/>
          <p14:tracePt t="254871" x="1892300" y="6115050"/>
          <p14:tracePt t="254888" x="1873250" y="6121400"/>
          <p14:tracePt t="254911" x="1866900" y="6127750"/>
          <p14:tracePt t="254921" x="1841500" y="6134100"/>
          <p14:tracePt t="254938" x="1784350" y="6146800"/>
          <p14:tracePt t="254943" x="1752600" y="6153150"/>
          <p14:tracePt t="254955" x="1708150" y="6153150"/>
          <p14:tracePt t="254972" x="1568450" y="6172200"/>
          <p14:tracePt t="254988" x="1460500" y="6178550"/>
          <p14:tracePt t="255004" x="1333500" y="6178550"/>
          <p14:tracePt t="255021" x="1149350" y="6178550"/>
          <p14:tracePt t="255038" x="1016000" y="6178550"/>
          <p14:tracePt t="255055" x="914400" y="6178550"/>
          <p14:tracePt t="255071" x="838200" y="6159500"/>
          <p14:tracePt t="255088" x="768350" y="6140450"/>
          <p14:tracePt t="255105" x="704850" y="6121400"/>
          <p14:tracePt t="255121" x="647700" y="6108700"/>
          <p14:tracePt t="255127" x="622300" y="6096000"/>
          <p14:tracePt t="255138" x="615950" y="6096000"/>
          <p14:tracePt t="255155" x="596900" y="6089650"/>
          <p14:tracePt t="255159" x="584200" y="6089650"/>
          <p14:tracePt t="255171" x="584200" y="6083300"/>
          <p14:tracePt t="255191" x="577850" y="6076950"/>
          <p14:tracePt t="255214" x="571500" y="6064250"/>
          <p14:tracePt t="255222" x="565150" y="6057900"/>
          <p14:tracePt t="255238" x="565150" y="6045200"/>
          <p14:tracePt t="255255" x="565150" y="6019800"/>
          <p14:tracePt t="255272" x="565150" y="5988050"/>
          <p14:tracePt t="255288" x="565150" y="5956300"/>
          <p14:tracePt t="255305" x="571500" y="5924550"/>
          <p14:tracePt t="255322" x="603250" y="5861050"/>
          <p14:tracePt t="255338" x="641350" y="5803900"/>
          <p14:tracePt t="255343" x="654050" y="5784850"/>
          <p14:tracePt t="255355" x="666750" y="5765800"/>
          <p14:tracePt t="255373" x="723900" y="5702300"/>
          <p14:tracePt t="255389" x="749300" y="5670550"/>
          <p14:tracePt t="255405" x="768350" y="5651500"/>
          <p14:tracePt t="255422" x="787400" y="5626100"/>
          <p14:tracePt t="255439" x="812800" y="5607050"/>
          <p14:tracePt t="255455" x="844550" y="5575300"/>
          <p14:tracePt t="255472" x="869950" y="5556250"/>
          <p14:tracePt t="255488" x="908050" y="5530850"/>
          <p14:tracePt t="255505" x="946150" y="5518150"/>
          <p14:tracePt t="255522" x="977900" y="5499100"/>
          <p14:tracePt t="255538" x="1022350" y="5492750"/>
          <p14:tracePt t="255543" x="1060450" y="5492750"/>
          <p14:tracePt t="255555" x="1098550" y="5492750"/>
          <p14:tracePt t="255573" x="1250950" y="5492750"/>
          <p14:tracePt t="255588" x="1346200" y="5486400"/>
          <p14:tracePt t="255605" x="1428750" y="5461000"/>
          <p14:tracePt t="255622" x="1479550" y="5454650"/>
          <p14:tracePt t="255638" x="1536700" y="5454650"/>
          <p14:tracePt t="255655" x="1581150" y="5454650"/>
          <p14:tracePt t="255672" x="1644650" y="5454650"/>
          <p14:tracePt t="255688" x="1689100" y="5454650"/>
          <p14:tracePt t="255705" x="1701800" y="5454650"/>
          <p14:tracePt t="255722" x="1708150" y="5454650"/>
          <p14:tracePt t="255738" x="1720850" y="5467350"/>
          <p14:tracePt t="255755" x="1758950" y="5499100"/>
          <p14:tracePt t="255759" x="1790700" y="5524500"/>
          <p14:tracePt t="255773" x="1854200" y="5562600"/>
          <p14:tracePt t="255788" x="1936750" y="5600700"/>
          <p14:tracePt t="255805" x="1987550" y="5613400"/>
          <p14:tracePt t="255822" x="2006600" y="5626100"/>
          <p14:tracePt t="255839" x="2012950" y="5632450"/>
          <p14:tracePt t="255855" x="2019300" y="5638800"/>
          <p14:tracePt t="255872" x="2019300" y="5645150"/>
          <p14:tracePt t="255893" x="2019300" y="5657850"/>
          <p14:tracePt t="255905" x="2019300" y="5670550"/>
          <p14:tracePt t="255922" x="2019300" y="5721350"/>
          <p14:tracePt t="255939" x="2019300" y="5778500"/>
          <p14:tracePt t="255943" x="2019300" y="5810250"/>
          <p14:tracePt t="255955" x="2019300" y="5835650"/>
          <p14:tracePt t="255973" x="2019300" y="5886450"/>
          <p14:tracePt t="255989" x="2019300" y="5892800"/>
          <p14:tracePt t="256005" x="2019300" y="5905500"/>
          <p14:tracePt t="256022" x="2019300" y="5930900"/>
          <p14:tracePt t="256039" x="2019300" y="5937250"/>
          <p14:tracePt t="256055" x="2019300" y="5943600"/>
          <p14:tracePt t="256072" x="2019300" y="5949950"/>
          <p14:tracePt t="256089" x="2019300" y="5956300"/>
          <p14:tracePt t="256106" x="2019300" y="5962650"/>
          <p14:tracePt t="256122" x="2012950" y="5981700"/>
          <p14:tracePt t="256126" x="2006600" y="6000750"/>
          <p14:tracePt t="256139" x="1993900" y="6019800"/>
          <p14:tracePt t="256156" x="1962150" y="6045200"/>
          <p14:tracePt t="256159" x="1936750" y="6070600"/>
          <p14:tracePt t="256173" x="1879600" y="6083300"/>
          <p14:tracePt t="256189" x="1816100" y="6102350"/>
          <p14:tracePt t="256205" x="1746250" y="6115050"/>
          <p14:tracePt t="256222" x="1689100" y="6121400"/>
          <p14:tracePt t="256239" x="1663700" y="6134100"/>
          <p14:tracePt t="256256" x="1657350" y="6134100"/>
          <p14:tracePt t="256295" x="1644650" y="6134100"/>
          <p14:tracePt t="256327" x="1638300" y="6134100"/>
          <p14:tracePt t="256343" x="1631950" y="6134100"/>
          <p14:tracePt t="256365" x="1625600" y="6134100"/>
          <p14:tracePt t="259086" x="1663700" y="6134100"/>
          <p14:tracePt t="259095" x="1733550" y="6127750"/>
          <p14:tracePt t="259102" x="1803400" y="6127750"/>
          <p14:tracePt t="259111" x="1879600" y="6108700"/>
          <p14:tracePt t="259127" x="2019300" y="6083300"/>
          <p14:tracePt t="259144" x="2139950" y="6076950"/>
          <p14:tracePt t="259160" x="2247900" y="6051550"/>
          <p14:tracePt t="259177" x="2419350" y="6045200"/>
          <p14:tracePt t="259194" x="2654300" y="6038850"/>
          <p14:tracePt t="259210" x="2959100" y="5988050"/>
          <p14:tracePt t="259227" x="3352800" y="5911850"/>
          <p14:tracePt t="259244" x="3879850" y="5816600"/>
          <p14:tracePt t="259249" x="4102100" y="5791200"/>
          <p14:tracePt t="259260" x="4349750" y="5753100"/>
          <p14:tracePt t="259277" x="4826000" y="5689600"/>
          <p14:tracePt t="259280" x="5054600" y="5664200"/>
          <p14:tracePt t="259295" x="5486400" y="5651500"/>
          <p14:tracePt t="259311" x="5861050" y="5651500"/>
          <p14:tracePt t="259327" x="6076950" y="5632450"/>
          <p14:tracePt t="259344" x="6197600" y="5619750"/>
          <p14:tracePt t="259360" x="6242050" y="5613400"/>
          <p14:tracePt t="259377" x="6248400" y="5613400"/>
          <p14:tracePt t="259399" x="6254750" y="5613400"/>
          <p14:tracePt t="259411" x="6261100" y="5613400"/>
          <p14:tracePt t="259427" x="6311900" y="5613400"/>
          <p14:tracePt t="259444" x="6432550" y="5632450"/>
          <p14:tracePt t="259449" x="6515100" y="5638800"/>
          <p14:tracePt t="259461" x="6616700" y="5651500"/>
          <p14:tracePt t="259479" x="6889750" y="5676900"/>
          <p14:tracePt t="259494" x="7035800" y="5676900"/>
          <p14:tracePt t="259511" x="7156450" y="5676900"/>
          <p14:tracePt t="259527" x="7245350" y="5683250"/>
          <p14:tracePt t="259544" x="7308850" y="5689600"/>
          <p14:tracePt t="259561" x="7397750" y="5689600"/>
          <p14:tracePt t="259578" x="7454900" y="5689600"/>
          <p14:tracePt t="259594" x="7486650" y="5689600"/>
          <p14:tracePt t="259611" x="7493000" y="5689600"/>
          <p14:tracePt t="259627" x="7505700" y="5689600"/>
          <p14:tracePt t="259644" x="7518400" y="5683250"/>
          <p14:tracePt t="259661" x="7550150" y="5683250"/>
          <p14:tracePt t="259663" x="7581900" y="5683250"/>
          <p14:tracePt t="259677" x="7620000" y="5683250"/>
          <p14:tracePt t="259694" x="7727950" y="5683250"/>
          <p14:tracePt t="259711" x="7766050" y="5683250"/>
          <p14:tracePt t="259728" x="7785100" y="5683250"/>
          <p14:tracePt t="259807" x="7791450" y="5683250"/>
          <p14:tracePt t="259815" x="7797800" y="5683250"/>
          <p14:tracePt t="259822" x="7810500" y="5676900"/>
          <p14:tracePt t="259831" x="7829550" y="5670550"/>
          <p14:tracePt t="259844" x="7854950" y="5657850"/>
          <p14:tracePt t="259861" x="7899400" y="5632450"/>
          <p14:tracePt t="259865" x="7918450" y="5613400"/>
          <p14:tracePt t="259879" x="7924800" y="5600700"/>
          <p14:tracePt t="259894" x="7950200" y="5581650"/>
          <p14:tracePt t="259898" x="7962900" y="5568950"/>
          <p14:tracePt t="259911" x="7969250" y="5562600"/>
          <p14:tracePt t="259944" x="7969250" y="5549900"/>
          <p14:tracePt t="259952" x="7969250" y="5543550"/>
          <p14:tracePt t="260032" x="7950200" y="5543550"/>
          <p14:tracePt t="260050" x="7943850" y="5543550"/>
          <p14:tracePt t="260056" x="7924800" y="5543550"/>
          <p14:tracePt t="260072" x="7918450" y="5543550"/>
          <p14:tracePt t="260080" x="7905750" y="5543550"/>
          <p14:tracePt t="260095" x="7899400" y="5543550"/>
          <p14:tracePt t="260111" x="7893050" y="5543550"/>
          <p14:tracePt t="260191" x="7880350" y="5543550"/>
          <p14:tracePt t="260215" x="7874000" y="5543550"/>
          <p14:tracePt t="260264" x="7867650" y="5543550"/>
          <p14:tracePt t="260281" x="7854950" y="5543550"/>
          <p14:tracePt t="260296" x="7842250" y="5543550"/>
          <p14:tracePt t="260303" x="7823200" y="5537200"/>
          <p14:tracePt t="260327" x="7804150" y="5537200"/>
          <p14:tracePt t="260351" x="7785100" y="5530850"/>
          <p14:tracePt t="260359" x="7778750" y="5530850"/>
          <p14:tracePt t="260375" x="7766050" y="5530850"/>
          <p14:tracePt t="260383" x="7759700" y="5530850"/>
          <p14:tracePt t="260395" x="7747000" y="5518150"/>
          <p14:tracePt t="260417" x="7740650" y="5518150"/>
          <p14:tracePt t="260495" x="7734300" y="5518150"/>
          <p14:tracePt t="260511" x="7727950" y="5518150"/>
          <p14:tracePt t="260519" x="7715250" y="5511800"/>
          <p14:tracePt t="260535" x="7708900" y="5511800"/>
          <p14:tracePt t="260545" x="7702550" y="5511800"/>
          <p14:tracePt t="260561" x="7696200" y="5511800"/>
          <p14:tracePt t="260578" x="7670800" y="5511800"/>
          <p14:tracePt t="260595" x="7670800" y="5505450"/>
          <p14:tracePt t="260611" x="7651750" y="5505450"/>
          <p14:tracePt t="260628" x="7626350" y="5492750"/>
          <p14:tracePt t="260645" x="7581900" y="5486400"/>
          <p14:tracePt t="260650" x="7562850" y="5480050"/>
          <p14:tracePt t="260662" x="7531100" y="5473700"/>
          <p14:tracePt t="260678" x="7486650" y="5461000"/>
          <p14:tracePt t="260681" x="7473950" y="5461000"/>
          <p14:tracePt t="260695" x="7448550" y="5454650"/>
          <p14:tracePt t="261000" x="7448550" y="5461000"/>
          <p14:tracePt t="261015" x="7448550" y="5473700"/>
          <p14:tracePt t="261031" x="7442200" y="5480050"/>
          <p14:tracePt t="261344" x="7461250" y="5480050"/>
          <p14:tracePt t="261355" x="7480300" y="5480050"/>
          <p14:tracePt t="261359" x="7493000" y="5480050"/>
          <p14:tracePt t="261369" x="7505700" y="5480050"/>
          <p14:tracePt t="261385" x="7531100" y="5480050"/>
          <p14:tracePt t="261402" x="7550150" y="5480050"/>
          <p14:tracePt t="261418" x="7556500" y="5486400"/>
          <p14:tracePt t="261649" x="7562850" y="5492750"/>
          <p14:tracePt t="261673" x="7562850" y="5499100"/>
          <p14:tracePt t="261682" x="7569200" y="5511800"/>
          <p14:tracePt t="261691" x="7581900" y="5518150"/>
          <p14:tracePt t="261708" x="7677150" y="5530850"/>
          <p14:tracePt t="261724" x="7766050" y="5543550"/>
          <p14:tracePt t="261741" x="7905750" y="5549900"/>
          <p14:tracePt t="261758" x="8032750" y="5575300"/>
          <p14:tracePt t="261775" x="8172450" y="5588000"/>
          <p14:tracePt t="261779" x="8248650" y="5594350"/>
          <p14:tracePt t="261791" x="8407400" y="5613400"/>
          <p14:tracePt t="261808" x="8528050" y="5613400"/>
          <p14:tracePt t="261824" x="8610600" y="5613400"/>
          <p14:tracePt t="261841" x="8699500" y="5613400"/>
          <p14:tracePt t="261857" x="8763000" y="5613400"/>
          <p14:tracePt t="261874" x="8832850" y="5619750"/>
          <p14:tracePt t="261891" x="8870950" y="5626100"/>
          <p14:tracePt t="261908" x="8896350" y="5626100"/>
          <p14:tracePt t="261924" x="8902700" y="5626100"/>
          <p14:tracePt t="261985" x="8896350" y="5626100"/>
          <p14:tracePt t="262001" x="8890000" y="5638800"/>
          <p14:tracePt t="262009" x="8864600" y="5645150"/>
          <p14:tracePt t="262017" x="8845550" y="5651500"/>
          <p14:tracePt t="262026" x="8826500" y="5651500"/>
          <p14:tracePt t="262041" x="8756650" y="5670550"/>
          <p14:tracePt t="262058" x="8674100" y="5683250"/>
          <p14:tracePt t="262074" x="8553450" y="5683250"/>
          <p14:tracePt t="262091" x="8420100" y="5683250"/>
          <p14:tracePt t="262108" x="8318500" y="5683250"/>
          <p14:tracePt t="262125" x="8280400" y="5683250"/>
          <p14:tracePt t="262130" x="8261350" y="5683250"/>
          <p14:tracePt t="262241" x="8255000" y="5683250"/>
          <p14:tracePt t="262242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625" y="2219325"/>
            <a:ext cx="10572750" cy="241935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888840" y="2711520"/>
              <a:ext cx="10370160" cy="1778400"/>
            </p14:xfrm>
          </p:contentPart>
        </mc:Choice>
        <mc:Fallback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79480" y="2702160"/>
                <a:ext cx="10388880" cy="179712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178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6737"/>
    </mc:Choice>
    <mc:Fallback>
      <p:transition spd="slow" advTm="1867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00" y="1185862"/>
            <a:ext cx="10744200" cy="44862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3" name="잉크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79320" y="2616120"/>
              <a:ext cx="10782720" cy="3042000"/>
            </p14:xfrm>
          </p:contentPart>
        </mc:Choice>
        <mc:Fallback>
          <p:pic>
            <p:nvPicPr>
              <p:cNvPr id="3" name="잉크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69960" y="2606760"/>
                <a:ext cx="10801440" cy="306072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218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016"/>
    </mc:Choice>
    <mc:Fallback>
      <p:transition spd="slow" advTm="1700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0187" y="1728787"/>
            <a:ext cx="9191625" cy="340042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8" name="잉크 7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36840" y="2685960"/>
              <a:ext cx="8407440" cy="2203920"/>
            </p14:xfrm>
          </p:contentPart>
        </mc:Choice>
        <mc:Fallback>
          <p:pic>
            <p:nvPicPr>
              <p:cNvPr id="8" name="잉크 7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527480" y="2676600"/>
                <a:ext cx="8426160" cy="222264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오디오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746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5564"/>
    </mc:Choice>
    <mc:Fallback>
      <p:transition spd="slow" advTm="2255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49" x="6794500" y="5251450"/>
          <p14:tracePt t="642" x="6794500" y="5245100"/>
          <p14:tracePt t="648" x="6794500" y="5232400"/>
          <p14:tracePt t="660" x="6794500" y="5219700"/>
          <p14:tracePt t="667" x="6781800" y="5200650"/>
          <p14:tracePt t="684" x="6724650" y="5137150"/>
          <p14:tracePt t="701" x="6584950" y="5016500"/>
          <p14:tracePt t="718" x="6369050" y="4857750"/>
          <p14:tracePt t="734" x="5867400" y="4502150"/>
          <p14:tracePt t="751" x="4787900" y="3892550"/>
          <p14:tracePt t="768" x="4057650" y="3530600"/>
          <p14:tracePt t="784" x="3441700" y="3295650"/>
          <p14:tracePt t="801" x="3155950" y="3219450"/>
          <p14:tracePt t="818" x="3035300" y="3181350"/>
          <p14:tracePt t="835" x="2984500" y="3162300"/>
          <p14:tracePt t="851" x="2959100" y="3155950"/>
          <p14:tracePt t="884" x="2952750" y="3155950"/>
          <p14:tracePt t="901" x="2933700" y="3155950"/>
          <p14:tracePt t="917" x="2921000" y="3155950"/>
          <p14:tracePt t="935" x="2914650" y="3155950"/>
          <p14:tracePt t="951" x="2857500" y="3155950"/>
          <p14:tracePt t="968" x="2705100" y="3111500"/>
          <p14:tracePt t="985" x="2520950" y="3067050"/>
          <p14:tracePt t="1001" x="2368550" y="3035300"/>
          <p14:tracePt t="1018" x="2273300" y="3022600"/>
          <p14:tracePt t="1035" x="2254250" y="3016250"/>
          <p14:tracePt t="1092" x="2241550" y="3016250"/>
          <p14:tracePt t="1097" x="2228850" y="3016250"/>
          <p14:tracePt t="1107" x="2178050" y="3003550"/>
          <p14:tracePt t="1118" x="2108200" y="2997200"/>
          <p14:tracePt t="1136" x="1835150" y="2990850"/>
          <p14:tracePt t="1151" x="1689100" y="2990850"/>
          <p14:tracePt t="1168" x="1581150" y="2990850"/>
          <p14:tracePt t="1185" x="1524000" y="2990850"/>
          <p14:tracePt t="1201" x="1517650" y="2990850"/>
          <p14:tracePt t="1393" x="1504950" y="2990850"/>
          <p14:tracePt t="1425" x="1504950" y="2984500"/>
          <p14:tracePt t="1433" x="1504950" y="2978150"/>
          <p14:tracePt t="1457" x="1504950" y="2971800"/>
          <p14:tracePt t="2836" x="1504950" y="2965450"/>
          <p14:tracePt t="2842" x="1504950" y="2914650"/>
          <p14:tracePt t="2851" x="1504950" y="2882900"/>
          <p14:tracePt t="2859" x="1504950" y="2863850"/>
          <p14:tracePt t="2876" x="1504950" y="2819400"/>
          <p14:tracePt t="2882" x="1504950" y="2806700"/>
          <p14:tracePt t="2893" x="1504950" y="2800350"/>
          <p14:tracePt t="2909" x="1504950" y="2794000"/>
          <p14:tracePt t="2953" x="1504950" y="2787650"/>
          <p14:tracePt t="2963" x="1498600" y="2787650"/>
          <p14:tracePt t="3003" x="1492250" y="2787650"/>
          <p14:tracePt t="3012" x="1485900" y="2787650"/>
          <p14:tracePt t="3035" x="1479550" y="2787650"/>
          <p14:tracePt t="3042" x="1473200" y="2787650"/>
          <p14:tracePt t="3058" x="1466850" y="2787650"/>
          <p14:tracePt t="3066" x="1460500" y="2787650"/>
          <p14:tracePt t="3106" x="1454150" y="2787650"/>
          <p14:tracePt t="3592" x="1485900" y="2787650"/>
          <p14:tracePt t="3604" x="1511300" y="2787650"/>
          <p14:tracePt t="3617" x="1631950" y="2787650"/>
          <p14:tracePt t="3633" x="1866900" y="2819400"/>
          <p14:tracePt t="3651" x="2082800" y="2882900"/>
          <p14:tracePt t="3666" x="2794000" y="3079750"/>
          <p14:tracePt t="3683" x="3181350" y="3187700"/>
          <p14:tracePt t="3700" x="3441700" y="3238500"/>
          <p14:tracePt t="3717" x="3556000" y="3251200"/>
          <p14:tracePt t="3733" x="3581400" y="3251200"/>
          <p14:tracePt t="3750" x="3594100" y="3251200"/>
          <p14:tracePt t="3767" x="3594100" y="3244850"/>
          <p14:tracePt t="3783" x="3594100" y="3225800"/>
          <p14:tracePt t="4642" x="3594100" y="3219450"/>
          <p14:tracePt t="4653" x="3594100" y="3206750"/>
          <p14:tracePt t="4658" x="3613150" y="3194050"/>
          <p14:tracePt t="4666" x="3619500" y="3194050"/>
          <p14:tracePt t="4682" x="3625850" y="3187700"/>
          <p14:tracePt t="4699" x="3632200" y="3175000"/>
          <p14:tracePt t="4716" x="3644900" y="3149600"/>
          <p14:tracePt t="4733" x="3651250" y="3130550"/>
          <p14:tracePt t="4749" x="3670300" y="3111500"/>
          <p14:tracePt t="4766" x="3683000" y="3105150"/>
          <p14:tracePt t="4783" x="3695700" y="3098800"/>
          <p14:tracePt t="4800" x="3702050" y="3092450"/>
          <p14:tracePt t="4828" x="3708400" y="3086100"/>
          <p14:tracePt t="4949" x="3708400" y="3079750"/>
          <p14:tracePt t="5828" x="3695700" y="3073400"/>
          <p14:tracePt t="5837" x="3689350" y="3067050"/>
          <p14:tracePt t="5842" x="3683000" y="3060700"/>
          <p14:tracePt t="5851" x="3663950" y="3048000"/>
          <p14:tracePt t="5868" x="3657600" y="3041650"/>
          <p14:tracePt t="5884" x="3651250" y="3028950"/>
          <p14:tracePt t="5901" x="3644900" y="3016250"/>
          <p14:tracePt t="5918" x="3632200" y="2984500"/>
          <p14:tracePt t="5934" x="3606800" y="2933700"/>
          <p14:tracePt t="5951" x="3581400" y="2882900"/>
          <p14:tracePt t="5968" x="3556000" y="2851150"/>
          <p14:tracePt t="5973" x="3536950" y="2832100"/>
          <p14:tracePt t="5985" x="3530600" y="2832100"/>
          <p14:tracePt t="6002" x="3524250" y="2819400"/>
          <p14:tracePt t="6044" x="3517900" y="2819400"/>
          <p14:tracePt t="6053" x="3511550" y="2825750"/>
          <p14:tracePt t="6069" x="3505200" y="2838450"/>
          <p14:tracePt t="6077" x="3505200" y="2857500"/>
          <p14:tracePt t="6085" x="3498850" y="2882900"/>
          <p14:tracePt t="6102" x="3498850" y="2908300"/>
          <p14:tracePt t="6118" x="3498850" y="2940050"/>
          <p14:tracePt t="6135" x="3498850" y="2971800"/>
          <p14:tracePt t="6151" x="3498850" y="2997200"/>
          <p14:tracePt t="6168" x="3524250" y="3016250"/>
          <p14:tracePt t="6185" x="3536950" y="3022600"/>
          <p14:tracePt t="6201" x="3549650" y="3035300"/>
          <p14:tracePt t="6218" x="3581400" y="3092450"/>
          <p14:tracePt t="6235" x="3619500" y="3155950"/>
          <p14:tracePt t="6251" x="3670300" y="3263900"/>
          <p14:tracePt t="6269" x="3708400" y="3346450"/>
          <p14:tracePt t="6285" x="3733800" y="3397250"/>
          <p14:tracePt t="6302" x="3746500" y="3416300"/>
          <p14:tracePt t="6395" x="3727450" y="3409950"/>
          <p14:tracePt t="6405" x="3708400" y="3397250"/>
          <p14:tracePt t="6411" x="3683000" y="3384550"/>
          <p14:tracePt t="6421" x="3657600" y="3371850"/>
          <p14:tracePt t="6435" x="3613150" y="3346450"/>
          <p14:tracePt t="6452" x="3543300" y="3314700"/>
          <p14:tracePt t="6469" x="3498850" y="3295650"/>
          <p14:tracePt t="6475" x="3486150" y="3289300"/>
          <p14:tracePt t="6485" x="3460750" y="3276600"/>
          <p14:tracePt t="6502" x="3441700" y="3244850"/>
          <p14:tracePt t="6519" x="3416300" y="3206750"/>
          <p14:tracePt t="6535" x="3403600" y="3187700"/>
          <p14:tracePt t="6552" x="3390900" y="3168650"/>
          <p14:tracePt t="6569" x="3371850" y="3130550"/>
          <p14:tracePt t="6585" x="3340100" y="3079750"/>
          <p14:tracePt t="6602" x="3327400" y="3048000"/>
          <p14:tracePt t="6619" x="3302000" y="3022600"/>
          <p14:tracePt t="6635" x="3302000" y="2997200"/>
          <p14:tracePt t="6652" x="3289300" y="2978150"/>
          <p14:tracePt t="6668" x="3282950" y="2965450"/>
          <p14:tracePt t="6702" x="3282950" y="2952750"/>
          <p14:tracePt t="6719" x="3282950" y="2940050"/>
          <p14:tracePt t="6735" x="3282950" y="2933700"/>
          <p14:tracePt t="6752" x="3282950" y="2921000"/>
          <p14:tracePt t="6769" x="3282950" y="2895600"/>
          <p14:tracePt t="6786" x="3282950" y="2889250"/>
          <p14:tracePt t="6802" x="3282950" y="2870200"/>
          <p14:tracePt t="6819" x="3282950" y="2851150"/>
          <p14:tracePt t="6835" x="3282950" y="2838450"/>
          <p14:tracePt t="6852" x="3282950" y="2825750"/>
          <p14:tracePt t="6869" x="3282950" y="2819400"/>
          <p14:tracePt t="6885" x="3295650" y="2819400"/>
          <p14:tracePt t="6902" x="3346450" y="2806700"/>
          <p14:tracePt t="6919" x="3409950" y="2806700"/>
          <p14:tracePt t="6935" x="3486150" y="2806700"/>
          <p14:tracePt t="6952" x="3536950" y="2806700"/>
          <p14:tracePt t="6969" x="3562350" y="2806700"/>
          <p14:tracePt t="6974" x="3568700" y="2806700"/>
          <p14:tracePt t="6998" x="3575050" y="2813050"/>
          <p14:tracePt t="7007" x="3581400" y="2819400"/>
          <p14:tracePt t="7019" x="3587750" y="2832100"/>
          <p14:tracePt t="7036" x="3600450" y="2857500"/>
          <p14:tracePt t="7052" x="3606800" y="2882900"/>
          <p14:tracePt t="7069" x="3606800" y="2901950"/>
          <p14:tracePt t="7085" x="3606800" y="2921000"/>
          <p14:tracePt t="7102" x="3619500" y="2940050"/>
          <p14:tracePt t="7119" x="3619500" y="2959100"/>
          <p14:tracePt t="7136" x="3619500" y="2978150"/>
          <p14:tracePt t="7152" x="3619500" y="2984500"/>
          <p14:tracePt t="7169" x="3625850" y="2997200"/>
          <p14:tracePt t="7243" x="3625850" y="3003550"/>
          <p14:tracePt t="7259" x="3625850" y="3009900"/>
          <p14:tracePt t="7267" x="3625850" y="3016250"/>
          <p14:tracePt t="7275" x="3625850" y="3022600"/>
          <p14:tracePt t="7286" x="3625850" y="3028950"/>
          <p14:tracePt t="7303" x="3625850" y="3054350"/>
          <p14:tracePt t="7319" x="3625850" y="3079750"/>
          <p14:tracePt t="7336" x="3625850" y="3098800"/>
          <p14:tracePt t="7352" x="3625850" y="3105150"/>
          <p14:tracePt t="7540" x="3625850" y="3111500"/>
          <p14:tracePt t="10055" x="3644900" y="3111500"/>
          <p14:tracePt t="10063" x="3670300" y="3111500"/>
          <p14:tracePt t="10069" x="3695700" y="3124200"/>
          <p14:tracePt t="10086" x="3765550" y="3136900"/>
          <p14:tracePt t="10103" x="3810000" y="3136900"/>
          <p14:tracePt t="10120" x="3854450" y="3136900"/>
          <p14:tracePt t="10136" x="3867150" y="3136900"/>
          <p14:tracePt t="10153" x="3892550" y="3136900"/>
          <p14:tracePt t="10186" x="3905250" y="3136900"/>
          <p14:tracePt t="10976" x="3892550" y="3136900"/>
          <p14:tracePt t="10982" x="3841750" y="3124200"/>
          <p14:tracePt t="10989" x="3810000" y="3117850"/>
          <p14:tracePt t="11000" x="3740150" y="3092450"/>
          <p14:tracePt t="11017" x="3613150" y="3067050"/>
          <p14:tracePt t="11034" x="3498850" y="3048000"/>
          <p14:tracePt t="11051" x="3416300" y="3041650"/>
          <p14:tracePt t="11058" x="3371850" y="3041650"/>
          <p14:tracePt t="11068" x="3321050" y="3041650"/>
          <p14:tracePt t="11084" x="3257550" y="3041650"/>
          <p14:tracePt t="11101" x="3251200" y="3041650"/>
          <p14:tracePt t="11134" x="3244850" y="3041650"/>
          <p14:tracePt t="11150" x="3238500" y="3041650"/>
          <p14:tracePt t="11181" x="3225800" y="3048000"/>
          <p14:tracePt t="11232" x="3219450" y="3048000"/>
          <p14:tracePt t="11239" x="3206750" y="3048000"/>
          <p14:tracePt t="11250" x="3181350" y="3048000"/>
          <p14:tracePt t="11269" x="3054350" y="3048000"/>
          <p14:tracePt t="11284" x="2990850" y="3048000"/>
          <p14:tracePt t="11300" x="2882900" y="3048000"/>
          <p14:tracePt t="11317" x="2851150" y="3054350"/>
          <p14:tracePt t="11334" x="2838450" y="3054350"/>
          <p14:tracePt t="11958" x="2832100" y="3054350"/>
          <p14:tracePt t="11969" x="2832100" y="3060700"/>
          <p14:tracePt t="11984" x="2832100" y="3067050"/>
          <p14:tracePt t="11992" x="2832100" y="3073400"/>
          <p14:tracePt t="12008" x="2851150" y="3079750"/>
          <p14:tracePt t="12015" x="2870200" y="3086100"/>
          <p14:tracePt t="12031" x="2895600" y="3098800"/>
          <p14:tracePt t="12048" x="2952750" y="3111500"/>
          <p14:tracePt t="12065" x="3009900" y="3124200"/>
          <p14:tracePt t="12071" x="3041650" y="3124200"/>
          <p14:tracePt t="12082" x="3067050" y="3130550"/>
          <p14:tracePt t="12098" x="3111500" y="3130550"/>
          <p14:tracePt t="12115" x="3143250" y="3130550"/>
          <p14:tracePt t="12132" x="3168650" y="3130550"/>
          <p14:tracePt t="12149" x="3187700" y="3130550"/>
          <p14:tracePt t="12165" x="3194050" y="3130550"/>
          <p14:tracePt t="12182" x="3206750" y="3130550"/>
          <p14:tracePt t="12264" x="3219450" y="3130550"/>
          <p14:tracePt t="12270" x="3225800" y="3130550"/>
          <p14:tracePt t="12282" x="3232150" y="3130550"/>
          <p14:tracePt t="12298" x="3251200" y="3130550"/>
          <p14:tracePt t="12315" x="3263900" y="3130550"/>
          <p14:tracePt t="12332" x="3276600" y="3130550"/>
          <p14:tracePt t="12348" x="3302000" y="3136900"/>
          <p14:tracePt t="12365" x="3321050" y="3143250"/>
          <p14:tracePt t="12382" x="3340100" y="3149600"/>
          <p14:tracePt t="12398" x="3346450" y="3149600"/>
          <p14:tracePt t="12480" x="3352800" y="3149600"/>
          <p14:tracePt t="12486" x="3359150" y="3155950"/>
          <p14:tracePt t="12510" x="3365500" y="3155950"/>
          <p14:tracePt t="12528" x="3378200" y="3155950"/>
          <p14:tracePt t="12744" x="3384550" y="3155950"/>
          <p14:tracePt t="12750" x="3390900" y="3155950"/>
          <p14:tracePt t="12760" x="3403600" y="3155950"/>
          <p14:tracePt t="12768" x="3409950" y="3155950"/>
          <p14:tracePt t="12785" x="3429000" y="3155950"/>
          <p14:tracePt t="12802" x="3441700" y="3155950"/>
          <p14:tracePt t="12819" x="3467100" y="3155950"/>
          <p14:tracePt t="15112" x="3498850" y="3155950"/>
          <p14:tracePt t="15121" x="3549650" y="3155950"/>
          <p14:tracePt t="15129" x="3613150" y="3175000"/>
          <p14:tracePt t="15138" x="3683000" y="3206750"/>
          <p14:tracePt t="15154" x="3835400" y="3276600"/>
          <p14:tracePt t="15171" x="4013200" y="3321050"/>
          <p14:tracePt t="15188" x="4229100" y="3384550"/>
          <p14:tracePt t="15205" x="4400550" y="3429000"/>
          <p14:tracePt t="15223" x="4502150" y="3460750"/>
          <p14:tracePt t="15238" x="4546600" y="3467100"/>
          <p14:tracePt t="15600" x="4533900" y="3467100"/>
          <p14:tracePt t="15610" x="4502150" y="3460750"/>
          <p14:tracePt t="15615" x="4432300" y="3441700"/>
          <p14:tracePt t="15625" x="4356100" y="3409950"/>
          <p14:tracePt t="15637" x="4279900" y="3390900"/>
          <p14:tracePt t="15654" x="4038600" y="3302000"/>
          <p14:tracePt t="15671" x="3873500" y="3225800"/>
          <p14:tracePt t="15687" x="3689350" y="3155950"/>
          <p14:tracePt t="15704" x="3511550" y="3086100"/>
          <p14:tracePt t="15721" x="3359150" y="3022600"/>
          <p14:tracePt t="15737" x="3302000" y="3016250"/>
          <p14:tracePt t="15754" x="3295650" y="3009900"/>
          <p14:tracePt t="15856" x="3289300" y="3009900"/>
          <p14:tracePt t="15873" x="3282950" y="3009900"/>
          <p14:tracePt t="15896" x="3263900" y="3009900"/>
          <p14:tracePt t="15905" x="3238500" y="3009900"/>
          <p14:tracePt t="15912" x="3225800" y="3009900"/>
          <p14:tracePt t="15921" x="3194050" y="3009900"/>
          <p14:tracePt t="15937" x="3105150" y="3009900"/>
          <p14:tracePt t="15954" x="3028950" y="3009900"/>
          <p14:tracePt t="15971" x="3003550" y="3009900"/>
          <p14:tracePt t="15988" x="2990850" y="3009900"/>
          <p14:tracePt t="23692" x="2990850" y="3016250"/>
          <p14:tracePt t="23702" x="3003550" y="3022600"/>
          <p14:tracePt t="23707" x="3092450" y="3028950"/>
          <p14:tracePt t="23718" x="3175000" y="3035300"/>
          <p14:tracePt t="23730" x="3333750" y="3060700"/>
          <p14:tracePt t="23747" x="3454400" y="3079750"/>
          <p14:tracePt t="23762" x="3530600" y="3079750"/>
          <p14:tracePt t="23779" x="3581400" y="3079750"/>
          <p14:tracePt t="23795" x="3600450" y="3079750"/>
          <p14:tracePt t="23812" x="3606800" y="3079750"/>
          <p14:tracePt t="24252" x="3562350" y="3079750"/>
          <p14:tracePt t="24259" x="3498850" y="3079750"/>
          <p14:tracePt t="24267" x="3429000" y="3079750"/>
          <p14:tracePt t="24276" x="3371850" y="3079750"/>
          <p14:tracePt t="24293" x="3232150" y="3079750"/>
          <p14:tracePt t="24310" x="3092450" y="3060700"/>
          <p14:tracePt t="24326" x="2933700" y="3041650"/>
          <p14:tracePt t="24343" x="2813050" y="3009900"/>
          <p14:tracePt t="24360" x="2730500" y="2984500"/>
          <p14:tracePt t="24376" x="2679700" y="2971800"/>
          <p14:tracePt t="24393" x="2647950" y="2952750"/>
          <p14:tracePt t="24410" x="2622550" y="2946400"/>
          <p14:tracePt t="24443" x="2616200" y="2946400"/>
          <p14:tracePt t="24459" x="2603500" y="2946400"/>
          <p14:tracePt t="24492" x="2597150" y="2946400"/>
          <p14:tracePt t="24507" x="2590800" y="2946400"/>
          <p14:tracePt t="24515" x="2578100" y="2946400"/>
          <p14:tracePt t="24526" x="2552700" y="2946400"/>
          <p14:tracePt t="24543" x="2514600" y="2946400"/>
          <p14:tracePt t="24560" x="2463800" y="2946400"/>
          <p14:tracePt t="24577" x="2400300" y="2946400"/>
          <p14:tracePt t="24594" x="2362200" y="2946400"/>
          <p14:tracePt t="24610" x="2336800" y="2946400"/>
          <p14:tracePt t="25175" x="2374900" y="2952750"/>
          <p14:tracePt t="25182" x="2451100" y="2990850"/>
          <p14:tracePt t="25190" x="2508250" y="3028950"/>
          <p14:tracePt t="25199" x="2578100" y="3067050"/>
          <p14:tracePt t="25216" x="2667000" y="3111500"/>
          <p14:tracePt t="25235" x="2705100" y="3124200"/>
          <p14:tracePt t="25250" x="2717800" y="3136900"/>
          <p14:tracePt t="26124" x="2698750" y="3136900"/>
          <p14:tracePt t="26136" x="2686050" y="3124200"/>
          <p14:tracePt t="26148" x="2686050" y="3117850"/>
          <p14:tracePt t="26156" x="2679700" y="3117850"/>
          <p14:tracePt t="26164" x="2673350" y="3117850"/>
          <p14:tracePt t="26181" x="2667000" y="3111500"/>
          <p14:tracePt t="26198" x="2667000" y="3105150"/>
          <p14:tracePt t="26503" x="2667000" y="3098800"/>
          <p14:tracePt t="26516" x="2660650" y="3098800"/>
          <p14:tracePt t="26527" x="2647950" y="3098800"/>
          <p14:tracePt t="26536" x="2635250" y="3098800"/>
          <p14:tracePt t="26543" x="2609850" y="3086100"/>
          <p14:tracePt t="26560" x="2571750" y="3086100"/>
          <p14:tracePt t="26577" x="2533650" y="3086100"/>
          <p14:tracePt t="26593" x="2520950" y="3086100"/>
          <p14:tracePt t="26719" x="2514600" y="3086100"/>
          <p14:tracePt t="26736" x="2514600" y="3092450"/>
          <p14:tracePt t="26740" x="2514600" y="3105150"/>
          <p14:tracePt t="26749" x="2514600" y="3111500"/>
          <p14:tracePt t="26760" x="2527300" y="3124200"/>
          <p14:tracePt t="26824" x="2527300" y="3130550"/>
          <p14:tracePt t="26965" x="2527300" y="3136900"/>
          <p14:tracePt t="27509" x="2546350" y="3136900"/>
          <p14:tracePt t="27517" x="2559050" y="3136900"/>
          <p14:tracePt t="27524" x="2584450" y="3136900"/>
          <p14:tracePt t="27533" x="2603500" y="3136900"/>
          <p14:tracePt t="27550" x="2616200" y="3136900"/>
          <p14:tracePt t="27566" x="2635250" y="3136900"/>
          <p14:tracePt t="27583" x="2647950" y="3136900"/>
          <p14:tracePt t="27600" x="2660650" y="3136900"/>
          <p14:tracePt t="27617" x="2679700" y="3143250"/>
          <p14:tracePt t="27654" x="2692400" y="3149600"/>
          <p14:tracePt t="27677" x="2692400" y="3155950"/>
          <p14:tracePt t="27726" x="2698750" y="3162300"/>
          <p14:tracePt t="27749" x="2705100" y="3162300"/>
          <p14:tracePt t="27765" x="2711450" y="3162300"/>
          <p14:tracePt t="27781" x="2730500" y="3162300"/>
          <p14:tracePt t="27789" x="2736850" y="3162300"/>
          <p14:tracePt t="27800" x="2755900" y="3162300"/>
          <p14:tracePt t="27816" x="2781300" y="3162300"/>
          <p14:tracePt t="27833" x="2825750" y="3162300"/>
          <p14:tracePt t="27850" x="2863850" y="3162300"/>
          <p14:tracePt t="27867" x="2895600" y="3162300"/>
          <p14:tracePt t="27884" x="2927350" y="3162300"/>
          <p14:tracePt t="27900" x="2952750" y="3162300"/>
          <p14:tracePt t="27916" x="2978150" y="3162300"/>
          <p14:tracePt t="27950" x="2984500" y="3162300"/>
          <p14:tracePt t="27997" x="2997200" y="3162300"/>
          <p14:tracePt t="28406" x="3003550" y="3155950"/>
          <p14:tracePt t="28417" x="3009900" y="3155950"/>
          <p14:tracePt t="28424" x="3028950" y="3149600"/>
          <p14:tracePt t="28429" x="3060700" y="3124200"/>
          <p14:tracePt t="28446" x="3149600" y="3105150"/>
          <p14:tracePt t="28463" x="3321050" y="3073400"/>
          <p14:tracePt t="28479" x="3600450" y="3028950"/>
          <p14:tracePt t="28496" x="3949700" y="2971800"/>
          <p14:tracePt t="28513" x="4229100" y="2914650"/>
          <p14:tracePt t="28530" x="4381500" y="2863850"/>
          <p14:tracePt t="28546" x="4432300" y="2832100"/>
          <p14:tracePt t="28563" x="4451350" y="2819400"/>
          <p14:tracePt t="28580" x="4451350" y="2813050"/>
          <p14:tracePt t="28613" x="4457700" y="2813050"/>
          <p14:tracePt t="28629" x="4464050" y="2806700"/>
          <p14:tracePt t="28678" x="4464050" y="2800350"/>
          <p14:tracePt t="29213" x="4470400" y="2794000"/>
          <p14:tracePt t="29224" x="4476750" y="2787650"/>
          <p14:tracePt t="29242" x="4476750" y="2774950"/>
          <p14:tracePt t="29258" x="4476750" y="2768600"/>
          <p14:tracePt t="29265" x="4489450" y="2755900"/>
          <p14:tracePt t="29280" x="4489450" y="2736850"/>
          <p14:tracePt t="29294" x="4495800" y="2724150"/>
          <p14:tracePt t="29313" x="4502150" y="2717800"/>
          <p14:tracePt t="29321" x="4508500" y="2705100"/>
          <p14:tracePt t="29337" x="4521200" y="2692400"/>
          <p14:tracePt t="29439" x="4521200" y="2686050"/>
          <p14:tracePt t="29462" x="4521200" y="2679700"/>
          <p14:tracePt t="29487" x="4521200" y="2673350"/>
          <p14:tracePt t="29505" x="4521200" y="2667000"/>
          <p14:tracePt t="29520" x="4521200" y="2660650"/>
          <p14:tracePt t="29543" x="4508500" y="2654300"/>
          <p14:tracePt t="29550" x="4502150" y="2647950"/>
          <p14:tracePt t="29559" x="4489450" y="2647950"/>
          <p14:tracePt t="29571" x="4470400" y="2647950"/>
          <p14:tracePt t="29589" x="4445000" y="2647950"/>
          <p14:tracePt t="29605" x="4419600" y="2647950"/>
          <p14:tracePt t="29621" x="4400550" y="2647950"/>
          <p14:tracePt t="29637" x="4394200" y="2647950"/>
          <p14:tracePt t="29945" x="4406900" y="2654300"/>
          <p14:tracePt t="29950" x="4419600" y="2654300"/>
          <p14:tracePt t="29958" x="4445000" y="2654300"/>
          <p14:tracePt t="29969" x="4470400" y="2660650"/>
          <p14:tracePt t="29985" x="4546600" y="2660650"/>
          <p14:tracePt t="30002" x="4673600" y="2660650"/>
          <p14:tracePt t="30019" x="4870450" y="2660650"/>
          <p14:tracePt t="30035" x="5073650" y="2660650"/>
          <p14:tracePt t="30052" x="5270500" y="2660650"/>
          <p14:tracePt t="30069" x="5588000" y="2660650"/>
          <p14:tracePt t="30086" x="5797550" y="2660650"/>
          <p14:tracePt t="30102" x="6019800" y="2660650"/>
          <p14:tracePt t="30119" x="6254750" y="2679700"/>
          <p14:tracePt t="30136" x="6464300" y="2686050"/>
          <p14:tracePt t="30152" x="6654800" y="2686050"/>
          <p14:tracePt t="30169" x="6788150" y="2686050"/>
          <p14:tracePt t="30186" x="6908800" y="2686050"/>
          <p14:tracePt t="30202" x="6985000" y="2686050"/>
          <p14:tracePt t="30210" x="7016750" y="2686050"/>
          <p14:tracePt t="30219" x="7042150" y="2686050"/>
          <p14:tracePt t="30236" x="7112000" y="2686050"/>
          <p14:tracePt t="30253" x="7188200" y="2686050"/>
          <p14:tracePt t="30271" x="7226300" y="2686050"/>
          <p14:tracePt t="30285" x="7239000" y="2686050"/>
          <p14:tracePt t="30302" x="7258050" y="2686050"/>
          <p14:tracePt t="30319" x="7264400" y="2686050"/>
          <p14:tracePt t="30335" x="7270750" y="2686050"/>
          <p14:tracePt t="30358" x="7277100" y="2679700"/>
          <p14:tracePt t="38548" x="7264400" y="2679700"/>
          <p14:tracePt t="38554" x="7226300" y="2679700"/>
          <p14:tracePt t="38562" x="7181850" y="2679700"/>
          <p14:tracePt t="38572" x="7137400" y="2679700"/>
          <p14:tracePt t="38589" x="7023100" y="2679700"/>
          <p14:tracePt t="38607" x="6864350" y="2679700"/>
          <p14:tracePt t="38622" x="6699250" y="2679700"/>
          <p14:tracePt t="38639" x="6578600" y="2679700"/>
          <p14:tracePt t="38656" x="6521450" y="2679700"/>
          <p14:tracePt t="38673" x="6464300" y="2679700"/>
          <p14:tracePt t="38689" x="6375400" y="2692400"/>
          <p14:tracePt t="38706" x="6197600" y="2692400"/>
          <p14:tracePt t="38723" x="5918200" y="2692400"/>
          <p14:tracePt t="38739" x="5695950" y="2698750"/>
          <p14:tracePt t="38756" x="5467350" y="2736850"/>
          <p14:tracePt t="38762" x="5372100" y="2736850"/>
          <p14:tracePt t="38772" x="5283200" y="2755900"/>
          <p14:tracePt t="38789" x="5143500" y="2781300"/>
          <p14:tracePt t="38806" x="5022850" y="2813050"/>
          <p14:tracePt t="38823" x="4921250" y="2851150"/>
          <p14:tracePt t="38839" x="4806950" y="2901950"/>
          <p14:tracePt t="38857" x="4692650" y="2940050"/>
          <p14:tracePt t="38873" x="4584700" y="3009900"/>
          <p14:tracePt t="38889" x="4552950" y="3022600"/>
          <p14:tracePt t="38906" x="4533900" y="3041650"/>
          <p14:tracePt t="38923" x="4514850" y="3048000"/>
          <p14:tracePt t="38939" x="4508500" y="3048000"/>
          <p14:tracePt t="38956" x="4483100" y="3054350"/>
          <p14:tracePt t="38973" x="4445000" y="3067050"/>
          <p14:tracePt t="38989" x="4400550" y="3073400"/>
          <p14:tracePt t="39006" x="4349750" y="3092450"/>
          <p14:tracePt t="39023" x="4311650" y="3105150"/>
          <p14:tracePt t="39039" x="4229100" y="3130550"/>
          <p14:tracePt t="39057" x="4152900" y="3136900"/>
          <p14:tracePt t="39073" x="4083050" y="3149600"/>
          <p14:tracePt t="39090" x="4051300" y="3168650"/>
          <p14:tracePt t="39106" x="4038600" y="3168650"/>
          <p14:tracePt t="39123" x="4025900" y="3175000"/>
          <p14:tracePt t="39188" x="4019550" y="3181350"/>
          <p14:tracePt t="39194" x="4006850" y="3194050"/>
          <p14:tracePt t="39206" x="4000500" y="3200400"/>
          <p14:tracePt t="39223" x="3968750" y="3219450"/>
          <p14:tracePt t="39240" x="3943350" y="3257550"/>
          <p14:tracePt t="39256" x="3917950" y="3282950"/>
          <p14:tracePt t="39323" x="3911600" y="3282950"/>
          <p14:tracePt t="39330" x="3898900" y="3282950"/>
          <p14:tracePt t="39339" x="3873500" y="3276600"/>
          <p14:tracePt t="39356" x="3835400" y="3270250"/>
          <p14:tracePt t="39373" x="3803650" y="3270250"/>
          <p14:tracePt t="39390" x="3790950" y="3270250"/>
          <p14:tracePt t="39406" x="3784600" y="3270250"/>
          <p14:tracePt t="39508" x="3771900" y="3263900"/>
          <p14:tracePt t="39523" x="3759200" y="3251200"/>
          <p14:tracePt t="39538" x="3752850" y="3251200"/>
          <p14:tracePt t="39546" x="3746500" y="3244850"/>
          <p14:tracePt t="39556" x="3740150" y="3244850"/>
          <p14:tracePt t="39573" x="3727450" y="3244850"/>
          <p14:tracePt t="39590" x="3708400" y="3238500"/>
          <p14:tracePt t="39607" x="3676650" y="3238500"/>
          <p14:tracePt t="39623" x="3632200" y="3238500"/>
          <p14:tracePt t="39641" x="3587750" y="3225800"/>
          <p14:tracePt t="39658" x="3530600" y="3213100"/>
          <p14:tracePt t="39673" x="3505200" y="3206750"/>
          <p14:tracePt t="39690" x="3467100" y="3187700"/>
          <p14:tracePt t="39707" x="3371850" y="3175000"/>
          <p14:tracePt t="39723" x="3251200" y="3143250"/>
          <p14:tracePt t="39740" x="3130550" y="3111500"/>
          <p14:tracePt t="39757" x="3041650" y="3092450"/>
          <p14:tracePt t="39773" x="2965450" y="3079750"/>
          <p14:tracePt t="39779" x="2952750" y="3079750"/>
          <p14:tracePt t="39790" x="2940050" y="3079750"/>
          <p14:tracePt t="39807" x="2927350" y="3073400"/>
          <p14:tracePt t="39851" x="2895600" y="3073400"/>
          <p14:tracePt t="39860" x="2844800" y="3073400"/>
          <p14:tracePt t="39868" x="2762250" y="3073400"/>
          <p14:tracePt t="39877" x="2647950" y="3073400"/>
          <p14:tracePt t="39890" x="2400300" y="3073400"/>
          <p14:tracePt t="39907" x="2032000" y="3073400"/>
          <p14:tracePt t="39924" x="1746250" y="3073400"/>
          <p14:tracePt t="39940" x="1568450" y="3073400"/>
          <p14:tracePt t="39957" x="1485900" y="3073400"/>
          <p14:tracePt t="39974" x="1466850" y="3067050"/>
          <p14:tracePt t="40181" x="1479550" y="3073400"/>
          <p14:tracePt t="40204" x="1485900" y="3073400"/>
          <p14:tracePt t="40213" x="1492250" y="3073400"/>
          <p14:tracePt t="40221" x="1498600" y="3079750"/>
          <p14:tracePt t="40238" x="1536700" y="3086100"/>
          <p14:tracePt t="40255" x="1600200" y="3098800"/>
          <p14:tracePt t="40271" x="1727200" y="3098800"/>
          <p14:tracePt t="40288" x="1917700" y="3098800"/>
          <p14:tracePt t="40294" x="2032000" y="3111500"/>
          <p14:tracePt t="40305" x="2139950" y="3117850"/>
          <p14:tracePt t="40321" x="2311400" y="3117850"/>
          <p14:tracePt t="40338" x="2425700" y="3117850"/>
          <p14:tracePt t="40354" x="2457450" y="3111500"/>
          <p14:tracePt t="40371" x="2463800" y="3105150"/>
          <p14:tracePt t="40427" x="2470150" y="3105150"/>
          <p14:tracePt t="40450" x="2482850" y="3105150"/>
          <p14:tracePt t="40467" x="2495550" y="3105150"/>
          <p14:tracePt t="40483" x="2514600" y="3105150"/>
          <p14:tracePt t="40494" x="2514600" y="3098800"/>
          <p14:tracePt t="40500" x="2533650" y="3098800"/>
          <p14:tracePt t="40509" x="2565400" y="3098800"/>
          <p14:tracePt t="40522" x="2641600" y="3098800"/>
          <p14:tracePt t="40538" x="2717800" y="3098800"/>
          <p14:tracePt t="40555" x="2781300" y="3098800"/>
          <p14:tracePt t="40571" x="2806700" y="3098800"/>
          <p14:tracePt t="40588" x="2819400" y="3086100"/>
          <p14:tracePt t="40734" x="2825750" y="3086100"/>
          <p14:tracePt t="40747" x="2838450" y="3086100"/>
          <p14:tracePt t="40755" x="2863850" y="3086100"/>
          <p14:tracePt t="40763" x="2895600" y="3086100"/>
          <p14:tracePt t="40773" x="2933700" y="3086100"/>
          <p14:tracePt t="40789" x="3054350" y="3086100"/>
          <p14:tracePt t="40797" x="3124200" y="3086100"/>
          <p14:tracePt t="40805" x="3200400" y="3086100"/>
          <p14:tracePt t="40822" x="3321050" y="3086100"/>
          <p14:tracePt t="40838" x="3371850" y="3086100"/>
          <p14:tracePt t="40855" x="3384550" y="3079750"/>
          <p14:tracePt t="41206" x="3390900" y="3079750"/>
          <p14:tracePt t="41214" x="3409950" y="3073400"/>
          <p14:tracePt t="41224" x="3416300" y="3073400"/>
          <p14:tracePt t="41231" x="3448050" y="3060700"/>
          <p14:tracePt t="41248" x="3556000" y="3035300"/>
          <p14:tracePt t="41264" x="3765550" y="2971800"/>
          <p14:tracePt t="41281" x="4114800" y="2876550"/>
          <p14:tracePt t="41300" x="4533900" y="2743200"/>
          <p14:tracePt t="41314" x="4718050" y="2698750"/>
          <p14:tracePt t="41331" x="4851400" y="2660650"/>
          <p14:tracePt t="41348" x="4927600" y="2647950"/>
          <p14:tracePt t="41364" x="4984750" y="2641600"/>
          <p14:tracePt t="41381" x="5029200" y="2641600"/>
          <p14:tracePt t="41397" x="5092700" y="2641600"/>
          <p14:tracePt t="41414" x="5200650" y="2641600"/>
          <p14:tracePt t="41431" x="5359400" y="2641600"/>
          <p14:tracePt t="41448" x="5530850" y="2616200"/>
          <p14:tracePt t="41464" x="5746750" y="2584450"/>
          <p14:tracePt t="41482" x="5969000" y="2559050"/>
          <p14:tracePt t="41499" x="6242050" y="2520950"/>
          <p14:tracePt t="41514" x="6362700" y="2495550"/>
          <p14:tracePt t="41531" x="6426200" y="2482850"/>
          <p14:tracePt t="41548" x="6451600" y="2476500"/>
          <p14:tracePt t="41565" x="6464300" y="2470150"/>
          <p14:tracePt t="41598" x="6477000" y="2470150"/>
          <p14:tracePt t="41615" x="6527800" y="2470150"/>
          <p14:tracePt t="41631" x="6692900" y="2470150"/>
          <p14:tracePt t="41648" x="7054850" y="2527300"/>
          <p14:tracePt t="41664" x="7588250" y="2584450"/>
          <p14:tracePt t="41681" x="8089900" y="2584450"/>
          <p14:tracePt t="41698" x="8515350" y="2584450"/>
          <p14:tracePt t="41715" x="8642350" y="2546350"/>
          <p14:tracePt t="41731" x="8655050" y="2533650"/>
          <p14:tracePt t="41748" x="8667750" y="2520950"/>
          <p14:tracePt t="41812" x="8661400" y="2520950"/>
          <p14:tracePt t="41830" x="8655050" y="2527300"/>
          <p14:tracePt t="41837" x="8642350" y="2533650"/>
          <p14:tracePt t="41848" x="8642350" y="2540000"/>
          <p14:tracePt t="41864" x="8623300" y="2565400"/>
          <p14:tracePt t="41881" x="8616950" y="2578100"/>
          <p14:tracePt t="41898" x="8597900" y="2590800"/>
          <p14:tracePt t="41915" x="8591550" y="2597150"/>
          <p14:tracePt t="41931" x="8578850" y="2603500"/>
          <p14:tracePt t="41948" x="8553450" y="2603500"/>
          <p14:tracePt t="41965" x="8483600" y="2603500"/>
          <p14:tracePt t="41981" x="8343900" y="2603500"/>
          <p14:tracePt t="41998" x="8166100" y="2603500"/>
          <p14:tracePt t="42015" x="8026400" y="2628900"/>
          <p14:tracePt t="42031" x="7918450" y="2635250"/>
          <p14:tracePt t="42048" x="7874000" y="2654300"/>
          <p14:tracePt t="42118" x="7861300" y="2660650"/>
          <p14:tracePt t="42124" x="7854950" y="2660650"/>
          <p14:tracePt t="42135" x="7848600" y="2660650"/>
          <p14:tracePt t="42148" x="7797800" y="2673350"/>
          <p14:tracePt t="42165" x="7677150" y="2698750"/>
          <p14:tracePt t="42182" x="7429500" y="2736850"/>
          <p14:tracePt t="42198" x="6934200" y="2749550"/>
          <p14:tracePt t="42215" x="6242050" y="2749550"/>
          <p14:tracePt t="42232" x="5302250" y="2857500"/>
          <p14:tracePt t="42248" x="4438650" y="2984500"/>
          <p14:tracePt t="42265" x="3683000" y="3117850"/>
          <p14:tracePt t="42284" x="3130550" y="3200400"/>
          <p14:tracePt t="42298" x="2997200" y="3213100"/>
          <p14:tracePt t="42315" x="2971800" y="3213100"/>
          <p14:tracePt t="42383" x="2965450" y="3213100"/>
          <p14:tracePt t="42390" x="2952750" y="3213100"/>
          <p14:tracePt t="42398" x="2946400" y="3213100"/>
          <p14:tracePt t="42415" x="2895600" y="3213100"/>
          <p14:tracePt t="42432" x="2787650" y="3213100"/>
          <p14:tracePt t="42448" x="2609850" y="3213100"/>
          <p14:tracePt t="42465" x="2406650" y="3213100"/>
          <p14:tracePt t="42483" x="2184400" y="3213100"/>
          <p14:tracePt t="42498" x="2114550" y="3225800"/>
          <p14:tracePt t="42515" x="2108200" y="3225800"/>
          <p14:tracePt t="42751" x="2120900" y="3225800"/>
          <p14:tracePt t="42756" x="2152650" y="3225800"/>
          <p14:tracePt t="42764" x="2184400" y="3225800"/>
          <p14:tracePt t="42783" x="2298700" y="3225800"/>
          <p14:tracePt t="42791" x="2362200" y="3225800"/>
          <p14:tracePt t="42808" x="2489200" y="3225800"/>
          <p14:tracePt t="42816" x="2559050" y="3225800"/>
          <p14:tracePt t="42825" x="2597150" y="3225800"/>
          <p14:tracePt t="42843" x="2667000" y="3219450"/>
          <p14:tracePt t="42859" x="2705100" y="3213100"/>
          <p14:tracePt t="42875" x="2717800" y="3213100"/>
          <p14:tracePt t="42892" x="2743200" y="3213100"/>
          <p14:tracePt t="42908" x="2774950" y="3213100"/>
          <p14:tracePt t="42925" x="2838450" y="3213100"/>
          <p14:tracePt t="42942" x="2952750" y="3213100"/>
          <p14:tracePt t="42958" x="3079750" y="3213100"/>
          <p14:tracePt t="42975" x="3213100" y="3213100"/>
          <p14:tracePt t="42992" x="3359150" y="3213100"/>
          <p14:tracePt t="43008" x="3467100" y="3213100"/>
          <p14:tracePt t="43025" x="3517900" y="3213100"/>
          <p14:tracePt t="43042" x="3568700" y="3213100"/>
          <p14:tracePt t="43059" x="3606800" y="3200400"/>
          <p14:tracePt t="43075" x="3625850" y="3200400"/>
          <p14:tracePt t="43092" x="3638550" y="3200400"/>
          <p14:tracePt t="43108" x="3651250" y="3200400"/>
          <p14:tracePt t="43125" x="3689350" y="3194050"/>
          <p14:tracePt t="43142" x="3752850" y="3194050"/>
          <p14:tracePt t="43158" x="3822700" y="3194050"/>
          <p14:tracePt t="43175" x="3860800" y="3194050"/>
          <p14:tracePt t="43192" x="3873500" y="3187700"/>
          <p14:tracePt t="43208" x="3879850" y="3187700"/>
          <p14:tracePt t="44192" x="3879850" y="3181350"/>
          <p14:tracePt t="44196" x="3854450" y="3175000"/>
          <p14:tracePt t="44208" x="3784600" y="3155950"/>
          <p14:tracePt t="44220" x="3556000" y="3098800"/>
          <p14:tracePt t="44237" x="3181350" y="3041650"/>
          <p14:tracePt t="44253" x="2768600" y="2984500"/>
          <p14:tracePt t="44270" x="2419350" y="2984500"/>
          <p14:tracePt t="44287" x="2184400" y="2965450"/>
          <p14:tracePt t="44303" x="2032000" y="2965450"/>
          <p14:tracePt t="44320" x="2012950" y="2971800"/>
          <p14:tracePt t="44337" x="2006600" y="2978150"/>
          <p14:tracePt t="44360" x="2032000" y="2978150"/>
          <p14:tracePt t="44370" x="2051050" y="2978150"/>
          <p14:tracePt t="44387" x="2082800" y="2990850"/>
          <p14:tracePt t="44403" x="2095500" y="2990850"/>
          <p14:tracePt t="44436" x="2101850" y="2997200"/>
          <p14:tracePt t="44461" x="2101850" y="3009900"/>
          <p14:tracePt t="44493" x="2101850" y="3016250"/>
          <p14:tracePt t="44500" x="2101850" y="3022600"/>
          <p14:tracePt t="44509" x="2101850" y="3035300"/>
          <p14:tracePt t="44520" x="2101850" y="3041650"/>
          <p14:tracePt t="44537" x="2101850" y="3054350"/>
          <p14:tracePt t="44554" x="2101850" y="3067050"/>
          <p14:tracePt t="44570" x="2101850" y="3092450"/>
          <p14:tracePt t="44587" x="2101850" y="3105150"/>
          <p14:tracePt t="44603" x="2114550" y="3124200"/>
          <p14:tracePt t="44620" x="2165350" y="3143250"/>
          <p14:tracePt t="44637" x="2197100" y="3143250"/>
          <p14:tracePt t="44653" x="2235200" y="3143250"/>
          <p14:tracePt t="44670" x="2254250" y="3143250"/>
          <p14:tracePt t="44687" x="2266950" y="3143250"/>
          <p14:tracePt t="44703" x="2273300" y="3143250"/>
          <p14:tracePt t="44736" x="2279650" y="3143250"/>
          <p14:tracePt t="44758" x="2286000" y="3143250"/>
          <p14:tracePt t="44770" x="2298700" y="3143250"/>
          <p14:tracePt t="44789" x="2368550" y="3143250"/>
          <p14:tracePt t="44803" x="2444750" y="3143250"/>
          <p14:tracePt t="44820" x="2552700" y="3149600"/>
          <p14:tracePt t="44837" x="2603500" y="3155950"/>
          <p14:tracePt t="44854" x="2616200" y="3155950"/>
          <p14:tracePt t="44871" x="2628900" y="3155950"/>
          <p14:tracePt t="45056" x="2628900" y="3162300"/>
          <p14:tracePt t="45061" x="2628900" y="3168650"/>
          <p14:tracePt t="45085" x="2622550" y="3175000"/>
          <p14:tracePt t="45357" x="0" y="0"/>
        </p14:tracePtLst>
      </p14:laserTraceLst>
    </p:ext>
  </p:extLs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5</Words>
  <Application>Microsoft Office PowerPoint</Application>
  <PresentationFormat>와이드스크린</PresentationFormat>
  <Paragraphs>3</Paragraphs>
  <Slides>16</Slides>
  <Notes>0</Notes>
  <HiddenSlides>0</HiddenSlides>
  <MMClips>16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Mathematical Statistics I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Mathematical Statistics I</dc:title>
  <dc:creator>USER</dc:creator>
  <cp:lastModifiedBy>USER</cp:lastModifiedBy>
  <cp:revision>4</cp:revision>
  <dcterms:created xsi:type="dcterms:W3CDTF">2021-03-10T02:12:19Z</dcterms:created>
  <dcterms:modified xsi:type="dcterms:W3CDTF">2021-03-10T04:05:21Z</dcterms:modified>
</cp:coreProperties>
</file>

<file path=docProps/thumbnail.jpeg>
</file>